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702" r:id="rId6"/>
    <p:sldMasterId id="2147483725" r:id="rId7"/>
    <p:sldMasterId id="2147483753" r:id="rId8"/>
  </p:sldMasterIdLst>
  <p:notesMasterIdLst>
    <p:notesMasterId r:id="rId50"/>
  </p:notesMasterIdLst>
  <p:handoutMasterIdLst>
    <p:handoutMasterId r:id="rId51"/>
  </p:handoutMasterIdLst>
  <p:sldIdLst>
    <p:sldId id="256" r:id="rId9"/>
    <p:sldId id="2088" r:id="rId10"/>
    <p:sldId id="370" r:id="rId11"/>
    <p:sldId id="437" r:id="rId12"/>
    <p:sldId id="439" r:id="rId13"/>
    <p:sldId id="2041" r:id="rId14"/>
    <p:sldId id="1979" r:id="rId15"/>
    <p:sldId id="4243" r:id="rId16"/>
    <p:sldId id="4244" r:id="rId17"/>
    <p:sldId id="4245" r:id="rId18"/>
    <p:sldId id="1951" r:id="rId19"/>
    <p:sldId id="4246" r:id="rId20"/>
    <p:sldId id="4247" r:id="rId21"/>
    <p:sldId id="2056" r:id="rId22"/>
    <p:sldId id="1933" r:id="rId23"/>
    <p:sldId id="2054" r:id="rId24"/>
    <p:sldId id="2062" r:id="rId25"/>
    <p:sldId id="2064" r:id="rId26"/>
    <p:sldId id="2063" r:id="rId27"/>
    <p:sldId id="4240" r:id="rId28"/>
    <p:sldId id="4242" r:id="rId29"/>
    <p:sldId id="4237" r:id="rId30"/>
    <p:sldId id="4238" r:id="rId31"/>
    <p:sldId id="1957" r:id="rId32"/>
    <p:sldId id="2051" r:id="rId33"/>
    <p:sldId id="1616" r:id="rId34"/>
    <p:sldId id="1611" r:id="rId35"/>
    <p:sldId id="2060" r:id="rId36"/>
    <p:sldId id="2050" r:id="rId37"/>
    <p:sldId id="514" r:id="rId38"/>
    <p:sldId id="2061" r:id="rId39"/>
    <p:sldId id="2049" r:id="rId40"/>
    <p:sldId id="2039" r:id="rId41"/>
    <p:sldId id="4241" r:id="rId42"/>
    <p:sldId id="2038" r:id="rId43"/>
    <p:sldId id="2040" r:id="rId44"/>
    <p:sldId id="1605" r:id="rId45"/>
    <p:sldId id="1617" r:id="rId46"/>
    <p:sldId id="1619" r:id="rId47"/>
    <p:sldId id="1618" r:id="rId48"/>
    <p:sldId id="319" r:id="rId49"/>
  </p:sldIdLst>
  <p:sldSz cx="12192000" cy="6858000"/>
  <p:notesSz cx="6858000" cy="35528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 Overview" id="{518497BD-82C5-4FD1-9291-5FDE00E1ABC8}">
          <p14:sldIdLst>
            <p14:sldId id="256"/>
            <p14:sldId id="2088"/>
            <p14:sldId id="370"/>
            <p14:sldId id="437"/>
            <p14:sldId id="439"/>
          </p14:sldIdLst>
        </p14:section>
        <p14:section name="Plan for Migration" id="{48DFB88D-42F1-4BAE-8D3B-6DE88B249118}">
          <p14:sldIdLst>
            <p14:sldId id="2041"/>
            <p14:sldId id="1979"/>
            <p14:sldId id="4243"/>
            <p14:sldId id="4244"/>
            <p14:sldId id="4245"/>
            <p14:sldId id="1951"/>
            <p14:sldId id="4246"/>
            <p14:sldId id="4247"/>
          </p14:sldIdLst>
        </p14:section>
        <p14:section name="Modernization" id="{911E586A-7779-4618-9062-81289F1D594B}">
          <p14:sldIdLst>
            <p14:sldId id="2056"/>
            <p14:sldId id="1933"/>
            <p14:sldId id="2054"/>
            <p14:sldId id="2062"/>
            <p14:sldId id="2064"/>
            <p14:sldId id="2063"/>
            <p14:sldId id="4240"/>
            <p14:sldId id="4242"/>
            <p14:sldId id="4237"/>
            <p14:sldId id="4238"/>
            <p14:sldId id="1957"/>
            <p14:sldId id="2051"/>
            <p14:sldId id="1616"/>
            <p14:sldId id="1611"/>
            <p14:sldId id="2060"/>
            <p14:sldId id="2050"/>
          </p14:sldIdLst>
        </p14:section>
        <p14:section name="Go-Live Cutover Considerations" id="{3519A45B-6107-4484-91ED-4DC87FD306E2}">
          <p14:sldIdLst>
            <p14:sldId id="514"/>
            <p14:sldId id="2061"/>
            <p14:sldId id="2049"/>
            <p14:sldId id="2039"/>
            <p14:sldId id="4241"/>
            <p14:sldId id="2038"/>
            <p14:sldId id="2040"/>
            <p14:sldId id="1605"/>
          </p14:sldIdLst>
        </p14:section>
        <p14:section name="Plan for Communication" id="{EB06D5FF-9224-476E-8BBC-8CA5CB15235C}">
          <p14:sldIdLst>
            <p14:sldId id="1617"/>
            <p14:sldId id="1619"/>
            <p14:sldId id="1618"/>
          </p14:sldIdLst>
        </p14:section>
        <p14:section name="End of Module" id="{B2A57ED8-D688-4EBE-B8A3-2CAAC4AEBF6B}">
          <p14:sldIdLst>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illupteam team" initials="St" lastIdx="2" clrIdx="0">
    <p:extLst>
      <p:ext uri="{19B8F6BF-5375-455C-9EA6-DF929625EA0E}">
        <p15:presenceInfo xmlns:p15="http://schemas.microsoft.com/office/powerpoint/2012/main" userId="7f3614c0d15d016d" providerId="Windows Live"/>
      </p:ext>
    </p:extLst>
  </p:cmAuthor>
  <p:cmAuthor id="2" name="Patrick David" initials="PD" lastIdx="18" clrIdx="1">
    <p:extLst>
      <p:ext uri="{19B8F6BF-5375-455C-9EA6-DF929625EA0E}">
        <p15:presenceInfo xmlns:p15="http://schemas.microsoft.com/office/powerpoint/2012/main" userId="S::padavid@microsoft.com::daa19269-4890-4d57-b830-4465cdaf32ca" providerId="AD"/>
      </p:ext>
    </p:extLst>
  </p:cmAuthor>
  <p:cmAuthor id="3" name="Eli Berookim" initials="EB" lastIdx="4" clrIdx="2">
    <p:extLst>
      <p:ext uri="{19B8F6BF-5375-455C-9EA6-DF929625EA0E}">
        <p15:presenceInfo xmlns:p15="http://schemas.microsoft.com/office/powerpoint/2012/main" userId="S::elbe@microsoft.com::063b8efe-1775-4ec8-91fc-a2ab6a875cfd" providerId="AD"/>
      </p:ext>
    </p:extLst>
  </p:cmAuthor>
  <p:cmAuthor id="4" name="Joshua Clark" initials="JC" lastIdx="1" clrIdx="3">
    <p:extLst>
      <p:ext uri="{19B8F6BF-5375-455C-9EA6-DF929625EA0E}">
        <p15:presenceInfo xmlns:p15="http://schemas.microsoft.com/office/powerpoint/2012/main" userId="S::joshuc@microsoft.com::4d1cf5cb-cff4-4f45-9f60-fa18f4a49580" providerId="AD"/>
      </p:ext>
    </p:extLst>
  </p:cmAuthor>
  <p:cmAuthor id="5" name="Darin Vassos" initials="DV" lastIdx="4" clrIdx="4">
    <p:extLst>
      <p:ext uri="{19B8F6BF-5375-455C-9EA6-DF929625EA0E}">
        <p15:presenceInfo xmlns:p15="http://schemas.microsoft.com/office/powerpoint/2012/main" userId="S::darinva@microsoft.com::4d36e8db-e5e8-45bb-ad99-b8dea074fc2f" providerId="AD"/>
      </p:ext>
    </p:extLst>
  </p:cmAuthor>
  <p:cmAuthor id="6" name="Kevin Kirkpatrick" initials="KK" lastIdx="4" clrIdx="5">
    <p:extLst>
      <p:ext uri="{19B8F6BF-5375-455C-9EA6-DF929625EA0E}">
        <p15:presenceInfo xmlns:p15="http://schemas.microsoft.com/office/powerpoint/2012/main" userId="S::kekirkpa@microsoft.com::9142759c-583b-49a5-915a-a96be13020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176BC"/>
    <a:srgbClr val="E7E8E8"/>
    <a:srgbClr val="2F302F"/>
    <a:srgbClr val="ABCDCB"/>
    <a:srgbClr val="6CA8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973" autoAdjust="0"/>
  </p:normalViewPr>
  <p:slideViewPr>
    <p:cSldViewPr snapToGrid="0">
      <p:cViewPr varScale="1">
        <p:scale>
          <a:sx n="90" d="100"/>
          <a:sy n="90" d="100"/>
        </p:scale>
        <p:origin x="1356"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n Vassos" userId="4d36e8db-e5e8-45bb-ad99-b8dea074fc2f" providerId="ADAL" clId="{DA14D3C5-8C6E-43C1-9B2C-93D6F6258EA9}"/>
    <pc:docChg chg="addSld modSld modSection">
      <pc:chgData name="Darin Vassos" userId="4d36e8db-e5e8-45bb-ad99-b8dea074fc2f" providerId="ADAL" clId="{DA14D3C5-8C6E-43C1-9B2C-93D6F6258EA9}" dt="2021-11-30T16:47:49.940" v="7" actId="20577"/>
      <pc:docMkLst>
        <pc:docMk/>
      </pc:docMkLst>
      <pc:sldChg chg="modSp add mod">
        <pc:chgData name="Darin Vassos" userId="4d36e8db-e5e8-45bb-ad99-b8dea074fc2f" providerId="ADAL" clId="{DA14D3C5-8C6E-43C1-9B2C-93D6F6258EA9}" dt="2021-11-30T16:47:49.940" v="7" actId="20577"/>
        <pc:sldMkLst>
          <pc:docMk/>
          <pc:sldMk cId="1143291644" sldId="4242"/>
        </pc:sldMkLst>
        <pc:spChg chg="mod">
          <ac:chgData name="Darin Vassos" userId="4d36e8db-e5e8-45bb-ad99-b8dea074fc2f" providerId="ADAL" clId="{DA14D3C5-8C6E-43C1-9B2C-93D6F6258EA9}" dt="2021-11-30T16:47:49.940" v="7" actId="20577"/>
          <ac:spMkLst>
            <pc:docMk/>
            <pc:sldMk cId="1143291644" sldId="4242"/>
            <ac:spMk id="2" creationId="{F6F28D86-3A51-441E-B0DF-91D2DFE545E0}"/>
          </ac:spMkLst>
        </pc:spChg>
      </pc:sldChg>
    </pc:docChg>
  </pc:docChgLst>
  <pc:docChgLst>
    <pc:chgData name="Ethan Irons" userId="6f6e2f01-ea19-4a4a-bc47-1e970a349fc0" providerId="ADAL" clId="{5BABDCA0-EFCA-4608-BBB5-32B76D065D0E}"/>
    <pc:docChg chg="modSld">
      <pc:chgData name="Ethan Irons" userId="6f6e2f01-ea19-4a4a-bc47-1e970a349fc0" providerId="ADAL" clId="{5BABDCA0-EFCA-4608-BBB5-32B76D065D0E}" dt="2022-03-04T20:03:05.749" v="16" actId="729"/>
      <pc:docMkLst>
        <pc:docMk/>
      </pc:docMkLst>
      <pc:sldChg chg="modSp mod">
        <pc:chgData name="Ethan Irons" userId="6f6e2f01-ea19-4a4a-bc47-1e970a349fc0" providerId="ADAL" clId="{5BABDCA0-EFCA-4608-BBB5-32B76D065D0E}" dt="2022-03-04T19:51:27.567" v="10" actId="20577"/>
        <pc:sldMkLst>
          <pc:docMk/>
          <pc:sldMk cId="1325058836" sldId="256"/>
        </pc:sldMkLst>
        <pc:spChg chg="mod">
          <ac:chgData name="Ethan Irons" userId="6f6e2f01-ea19-4a4a-bc47-1e970a349fc0" providerId="ADAL" clId="{5BABDCA0-EFCA-4608-BBB5-32B76D065D0E}" dt="2022-03-04T19:51:27.567" v="10" actId="20577"/>
          <ac:spMkLst>
            <pc:docMk/>
            <pc:sldMk cId="1325058836" sldId="256"/>
            <ac:spMk id="4" creationId="{91619AAB-5650-4AAE-A673-6FD33547BDB2}"/>
          </ac:spMkLst>
        </pc:spChg>
      </pc:sldChg>
      <pc:sldChg chg="mod modShow">
        <pc:chgData name="Ethan Irons" userId="6f6e2f01-ea19-4a4a-bc47-1e970a349fc0" providerId="ADAL" clId="{5BABDCA0-EFCA-4608-BBB5-32B76D065D0E}" dt="2022-03-04T20:03:01.661" v="14" actId="729"/>
        <pc:sldMkLst>
          <pc:docMk/>
          <pc:sldMk cId="2690163687" sldId="1617"/>
        </pc:sldMkLst>
      </pc:sldChg>
      <pc:sldChg chg="mod modShow">
        <pc:chgData name="Ethan Irons" userId="6f6e2f01-ea19-4a4a-bc47-1e970a349fc0" providerId="ADAL" clId="{5BABDCA0-EFCA-4608-BBB5-32B76D065D0E}" dt="2022-03-04T20:03:05.749" v="16" actId="729"/>
        <pc:sldMkLst>
          <pc:docMk/>
          <pc:sldMk cId="4181794340" sldId="1618"/>
        </pc:sldMkLst>
      </pc:sldChg>
      <pc:sldChg chg="mod modShow">
        <pc:chgData name="Ethan Irons" userId="6f6e2f01-ea19-4a4a-bc47-1e970a349fc0" providerId="ADAL" clId="{5BABDCA0-EFCA-4608-BBB5-32B76D065D0E}" dt="2022-03-04T20:03:03.737" v="15" actId="729"/>
        <pc:sldMkLst>
          <pc:docMk/>
          <pc:sldMk cId="3785497504" sldId="1619"/>
        </pc:sldMkLst>
      </pc:sldChg>
      <pc:sldChg chg="modTransition">
        <pc:chgData name="Ethan Irons" userId="6f6e2f01-ea19-4a4a-bc47-1e970a349fc0" providerId="ADAL" clId="{5BABDCA0-EFCA-4608-BBB5-32B76D065D0E}" dt="2022-03-04T19:55:37.384" v="13"/>
        <pc:sldMkLst>
          <pc:docMk/>
          <pc:sldMk cId="1169649254" sldId="2062"/>
        </pc:sldMkLst>
      </pc:sldChg>
      <pc:sldChg chg="addSp modSp mod">
        <pc:chgData name="Ethan Irons" userId="6f6e2f01-ea19-4a4a-bc47-1e970a349fc0" providerId="ADAL" clId="{5BABDCA0-EFCA-4608-BBB5-32B76D065D0E}" dt="2022-03-04T19:53:10.706" v="12" actId="1076"/>
        <pc:sldMkLst>
          <pc:docMk/>
          <pc:sldMk cId="24405571" sldId="4246"/>
        </pc:sldMkLst>
        <pc:spChg chg="add">
          <ac:chgData name="Ethan Irons" userId="6f6e2f01-ea19-4a4a-bc47-1e970a349fc0" providerId="ADAL" clId="{5BABDCA0-EFCA-4608-BBB5-32B76D065D0E}" dt="2022-03-04T19:53:04.991" v="11" actId="22"/>
          <ac:spMkLst>
            <pc:docMk/>
            <pc:sldMk cId="24405571" sldId="4246"/>
            <ac:spMk id="2" creationId="{0028CFA6-8C76-4288-BCD3-344F8128B335}"/>
          </ac:spMkLst>
        </pc:spChg>
        <pc:spChg chg="mod">
          <ac:chgData name="Ethan Irons" userId="6f6e2f01-ea19-4a4a-bc47-1e970a349fc0" providerId="ADAL" clId="{5BABDCA0-EFCA-4608-BBB5-32B76D065D0E}" dt="2022-03-04T19:53:10.706" v="12" actId="1076"/>
          <ac:spMkLst>
            <pc:docMk/>
            <pc:sldMk cId="24405571" sldId="4246"/>
            <ac:spMk id="4" creationId="{C1F94DCA-457D-448B-BF2A-68DF332BC364}"/>
          </ac:spMkLst>
        </pc:spChg>
      </pc:sldChg>
    </pc:docChg>
  </pc:docChgLst>
  <pc:docChgLst>
    <pc:chgData name="Nick Vargas Vila" userId="1c982030-5de6-444d-9b60-5ad8aae3ce51" providerId="ADAL" clId="{12BEA64A-416B-4738-A0CF-A811587DAB62}"/>
    <pc:docChg chg="undo redo custSel addSld delSld modSld sldOrd">
      <pc:chgData name="Nick Vargas Vila" userId="1c982030-5de6-444d-9b60-5ad8aae3ce51" providerId="ADAL" clId="{12BEA64A-416B-4738-A0CF-A811587DAB62}" dt="2019-10-01T18:34:17.101" v="6674" actId="20577"/>
      <pc:docMkLst>
        <pc:docMk/>
      </pc:docMkLst>
      <pc:sldChg chg="addSp delSp">
        <pc:chgData name="Nick Vargas Vila" userId="1c982030-5de6-444d-9b60-5ad8aae3ce51" providerId="ADAL" clId="{12BEA64A-416B-4738-A0CF-A811587DAB62}" dt="2019-10-01T15:18:37.576" v="5567"/>
        <pc:sldMkLst>
          <pc:docMk/>
          <pc:sldMk cId="2617407295" sldId="319"/>
        </pc:sldMkLst>
        <pc:picChg chg="add del">
          <ac:chgData name="Nick Vargas Vila" userId="1c982030-5de6-444d-9b60-5ad8aae3ce51" providerId="ADAL" clId="{12BEA64A-416B-4738-A0CF-A811587DAB62}" dt="2019-10-01T15:18:37.576" v="5567"/>
          <ac:picMkLst>
            <pc:docMk/>
            <pc:sldMk cId="2617407295" sldId="319"/>
            <ac:picMk id="2" creationId="{120F6F78-4ED8-4DF7-9A07-8D1C7BC431FB}"/>
          </ac:picMkLst>
        </pc:picChg>
      </pc:sldChg>
      <pc:sldChg chg="add del">
        <pc:chgData name="Nick Vargas Vila" userId="1c982030-5de6-444d-9b60-5ad8aae3ce51" providerId="ADAL" clId="{12BEA64A-416B-4738-A0CF-A811587DAB62}" dt="2019-10-01T15:18:43.810" v="5570"/>
        <pc:sldMkLst>
          <pc:docMk/>
          <pc:sldMk cId="425784805" sldId="392"/>
        </pc:sldMkLst>
      </pc:sldChg>
      <pc:sldChg chg="modSp del">
        <pc:chgData name="Nick Vargas Vila" userId="1c982030-5de6-444d-9b60-5ad8aae3ce51" providerId="ADAL" clId="{12BEA64A-416B-4738-A0CF-A811587DAB62}" dt="2019-09-24T16:56:21.006" v="728" actId="47"/>
        <pc:sldMkLst>
          <pc:docMk/>
          <pc:sldMk cId="3099405713" sldId="440"/>
        </pc:sldMkLst>
        <pc:spChg chg="mod">
          <ac:chgData name="Nick Vargas Vila" userId="1c982030-5de6-444d-9b60-5ad8aae3ce51" providerId="ADAL" clId="{12BEA64A-416B-4738-A0CF-A811587DAB62}" dt="2019-09-24T16:55:10.555" v="603" actId="20577"/>
          <ac:spMkLst>
            <pc:docMk/>
            <pc:sldMk cId="3099405713" sldId="440"/>
            <ac:spMk id="4" creationId="{F93D070B-1559-495E-9C35-5099C4CE4183}"/>
          </ac:spMkLst>
        </pc:spChg>
        <pc:spChg chg="mod">
          <ac:chgData name="Nick Vargas Vila" userId="1c982030-5de6-444d-9b60-5ad8aae3ce51" providerId="ADAL" clId="{12BEA64A-416B-4738-A0CF-A811587DAB62}" dt="2019-09-24T16:55:45.395" v="726" actId="20577"/>
          <ac:spMkLst>
            <pc:docMk/>
            <pc:sldMk cId="3099405713" sldId="440"/>
            <ac:spMk id="7" creationId="{9024A2B5-7E9E-4A6F-AE06-D64AADF19D32}"/>
          </ac:spMkLst>
        </pc:spChg>
      </pc:sldChg>
      <pc:sldChg chg="del">
        <pc:chgData name="Nick Vargas Vila" userId="1c982030-5de6-444d-9b60-5ad8aae3ce51" providerId="ADAL" clId="{12BEA64A-416B-4738-A0CF-A811587DAB62}" dt="2019-09-24T19:45:45.537" v="4909" actId="47"/>
        <pc:sldMkLst>
          <pc:docMk/>
          <pc:sldMk cId="1728941237" sldId="510"/>
        </pc:sldMkLst>
      </pc:sldChg>
      <pc:sldChg chg="modSp">
        <pc:chgData name="Nick Vargas Vila" userId="1c982030-5de6-444d-9b60-5ad8aae3ce51" providerId="ADAL" clId="{12BEA64A-416B-4738-A0CF-A811587DAB62}" dt="2019-09-24T16:51:00.857" v="559" actId="20577"/>
        <pc:sldMkLst>
          <pc:docMk/>
          <pc:sldMk cId="3855123965" sldId="513"/>
        </pc:sldMkLst>
        <pc:spChg chg="mod">
          <ac:chgData name="Nick Vargas Vila" userId="1c982030-5de6-444d-9b60-5ad8aae3ce51" providerId="ADAL" clId="{12BEA64A-416B-4738-A0CF-A811587DAB62}" dt="2019-09-24T16:51:00.857" v="559" actId="20577"/>
          <ac:spMkLst>
            <pc:docMk/>
            <pc:sldMk cId="3855123965" sldId="513"/>
            <ac:spMk id="4" creationId="{8C61C740-C1BD-4371-8F74-7BBB734FC5EB}"/>
          </ac:spMkLst>
        </pc:spChg>
      </pc:sldChg>
      <pc:sldChg chg="modSp add del">
        <pc:chgData name="Nick Vargas Vila" userId="1c982030-5de6-444d-9b60-5ad8aae3ce51" providerId="ADAL" clId="{12BEA64A-416B-4738-A0CF-A811587DAB62}" dt="2019-10-01T16:18:27.291" v="5743"/>
        <pc:sldMkLst>
          <pc:docMk/>
          <pc:sldMk cId="2494192272" sldId="521"/>
        </pc:sldMkLst>
        <pc:spChg chg="mod">
          <ac:chgData name="Nick Vargas Vila" userId="1c982030-5de6-444d-9b60-5ad8aae3ce51" providerId="ADAL" clId="{12BEA64A-416B-4738-A0CF-A811587DAB62}" dt="2019-10-01T16:18:27.291" v="5743"/>
          <ac:spMkLst>
            <pc:docMk/>
            <pc:sldMk cId="2494192272" sldId="521"/>
            <ac:spMk id="5" creationId="{53F6DEEE-9344-4CF2-BCF9-AF3253FAE7DB}"/>
          </ac:spMkLst>
        </pc:spChg>
      </pc:sldChg>
      <pc:sldChg chg="addSp delSp modSp ord modNotesTx">
        <pc:chgData name="Nick Vargas Vila" userId="1c982030-5de6-444d-9b60-5ad8aae3ce51" providerId="ADAL" clId="{12BEA64A-416B-4738-A0CF-A811587DAB62}" dt="2019-10-01T15:02:48.881" v="5079" actId="1076"/>
        <pc:sldMkLst>
          <pc:docMk/>
          <pc:sldMk cId="4159820073" sldId="1593"/>
        </pc:sldMkLst>
        <pc:spChg chg="add del mod">
          <ac:chgData name="Nick Vargas Vila" userId="1c982030-5de6-444d-9b60-5ad8aae3ce51" providerId="ADAL" clId="{12BEA64A-416B-4738-A0CF-A811587DAB62}" dt="2019-09-24T17:09:33.458" v="935" actId="478"/>
          <ac:spMkLst>
            <pc:docMk/>
            <pc:sldMk cId="4159820073" sldId="1593"/>
            <ac:spMk id="2" creationId="{42D1C2C9-8C9A-4336-B77A-1DD7F2681CB9}"/>
          </ac:spMkLst>
        </pc:spChg>
        <pc:spChg chg="mod">
          <ac:chgData name="Nick Vargas Vila" userId="1c982030-5de6-444d-9b60-5ad8aae3ce51" providerId="ADAL" clId="{12BEA64A-416B-4738-A0CF-A811587DAB62}" dt="2019-10-01T15:02:48.881" v="5079" actId="1076"/>
          <ac:spMkLst>
            <pc:docMk/>
            <pc:sldMk cId="4159820073" sldId="1593"/>
            <ac:spMk id="4" creationId="{B9507ADD-AE13-41BC-8023-8CCC616B96EA}"/>
          </ac:spMkLst>
        </pc:spChg>
        <pc:spChg chg="add mod">
          <ac:chgData name="Nick Vargas Vila" userId="1c982030-5de6-444d-9b60-5ad8aae3ce51" providerId="ADAL" clId="{12BEA64A-416B-4738-A0CF-A811587DAB62}" dt="2019-09-24T17:11:52.414" v="1009" actId="20577"/>
          <ac:spMkLst>
            <pc:docMk/>
            <pc:sldMk cId="4159820073" sldId="1593"/>
            <ac:spMk id="6" creationId="{6F81D714-78F3-422C-9A75-64FD46C04429}"/>
          </ac:spMkLst>
        </pc:spChg>
        <pc:graphicFrameChg chg="mod">
          <ac:chgData name="Nick Vargas Vila" userId="1c982030-5de6-444d-9b60-5ad8aae3ce51" providerId="ADAL" clId="{12BEA64A-416B-4738-A0CF-A811587DAB62}" dt="2019-09-24T18:53:38.370" v="3923" actId="20577"/>
          <ac:graphicFrameMkLst>
            <pc:docMk/>
            <pc:sldMk cId="4159820073" sldId="1593"/>
            <ac:graphicFrameMk id="5" creationId="{9F7A4EFF-1A00-44DC-AD3B-7A57361956A6}"/>
          </ac:graphicFrameMkLst>
        </pc:graphicFrameChg>
      </pc:sldChg>
      <pc:sldChg chg="addSp delSp modSp del">
        <pc:chgData name="Nick Vargas Vila" userId="1c982030-5de6-444d-9b60-5ad8aae3ce51" providerId="ADAL" clId="{12BEA64A-416B-4738-A0CF-A811587DAB62}" dt="2019-09-24T18:09:01.409" v="3188" actId="47"/>
        <pc:sldMkLst>
          <pc:docMk/>
          <pc:sldMk cId="425958681" sldId="1601"/>
        </pc:sldMkLst>
        <pc:spChg chg="add del mod">
          <ac:chgData name="Nick Vargas Vila" userId="1c982030-5de6-444d-9b60-5ad8aae3ce51" providerId="ADAL" clId="{12BEA64A-416B-4738-A0CF-A811587DAB62}" dt="2019-09-24T18:08:18.201" v="3166" actId="478"/>
          <ac:spMkLst>
            <pc:docMk/>
            <pc:sldMk cId="425958681" sldId="1601"/>
            <ac:spMk id="3" creationId="{F0C0E12C-03FE-4926-9869-02EDD12B9EB4}"/>
          </ac:spMkLst>
        </pc:spChg>
        <pc:spChg chg="add del mod">
          <ac:chgData name="Nick Vargas Vila" userId="1c982030-5de6-444d-9b60-5ad8aae3ce51" providerId="ADAL" clId="{12BEA64A-416B-4738-A0CF-A811587DAB62}" dt="2019-09-24T18:08:54.699" v="3184" actId="20577"/>
          <ac:spMkLst>
            <pc:docMk/>
            <pc:sldMk cId="425958681" sldId="1601"/>
            <ac:spMk id="4" creationId="{F93D070B-1559-495E-9C35-5099C4CE4183}"/>
          </ac:spMkLst>
        </pc:spChg>
        <pc:spChg chg="add del">
          <ac:chgData name="Nick Vargas Vila" userId="1c982030-5de6-444d-9b60-5ad8aae3ce51" providerId="ADAL" clId="{12BEA64A-416B-4738-A0CF-A811587DAB62}" dt="2019-09-24T18:08:47.844" v="3181" actId="478"/>
          <ac:spMkLst>
            <pc:docMk/>
            <pc:sldMk cId="425958681" sldId="1601"/>
            <ac:spMk id="7" creationId="{9024A2B5-7E9E-4A6F-AE06-D64AADF19D32}"/>
          </ac:spMkLst>
        </pc:spChg>
        <pc:spChg chg="add del">
          <ac:chgData name="Nick Vargas Vila" userId="1c982030-5de6-444d-9b60-5ad8aae3ce51" providerId="ADAL" clId="{12BEA64A-416B-4738-A0CF-A811587DAB62}" dt="2019-09-24T18:08:17.734" v="3165"/>
          <ac:spMkLst>
            <pc:docMk/>
            <pc:sldMk cId="425958681" sldId="1601"/>
            <ac:spMk id="8" creationId="{5FA3ABD9-2CB1-4772-AE75-5AF111260502}"/>
          </ac:spMkLst>
        </pc:spChg>
        <pc:spChg chg="add del mod">
          <ac:chgData name="Nick Vargas Vila" userId="1c982030-5de6-444d-9b60-5ad8aae3ce51" providerId="ADAL" clId="{12BEA64A-416B-4738-A0CF-A811587DAB62}" dt="2019-09-24T18:08:26.670" v="3171" actId="478"/>
          <ac:spMkLst>
            <pc:docMk/>
            <pc:sldMk cId="425958681" sldId="1601"/>
            <ac:spMk id="9" creationId="{FB227FBD-ED70-4AD5-9062-26B3D5F94042}"/>
          </ac:spMkLst>
        </pc:spChg>
        <pc:spChg chg="add del mod">
          <ac:chgData name="Nick Vargas Vila" userId="1c982030-5de6-444d-9b60-5ad8aae3ce51" providerId="ADAL" clId="{12BEA64A-416B-4738-A0CF-A811587DAB62}" dt="2019-09-24T18:08:47.844" v="3181" actId="478"/>
          <ac:spMkLst>
            <pc:docMk/>
            <pc:sldMk cId="425958681" sldId="1601"/>
            <ac:spMk id="10" creationId="{8F5AB8D2-7573-47F4-875D-F0BF5A88A8E5}"/>
          </ac:spMkLst>
        </pc:spChg>
        <pc:graphicFrameChg chg="add del">
          <ac:chgData name="Nick Vargas Vila" userId="1c982030-5de6-444d-9b60-5ad8aae3ce51" providerId="ADAL" clId="{12BEA64A-416B-4738-A0CF-A811587DAB62}" dt="2019-09-24T18:08:47.458" v="3180"/>
          <ac:graphicFrameMkLst>
            <pc:docMk/>
            <pc:sldMk cId="425958681" sldId="1601"/>
            <ac:graphicFrameMk id="11" creationId="{5A989601-C479-4CB0-838A-C311A8D98B40}"/>
          </ac:graphicFrameMkLst>
        </pc:graphicFrameChg>
      </pc:sldChg>
      <pc:sldChg chg="modSp del ord">
        <pc:chgData name="Nick Vargas Vila" userId="1c982030-5de6-444d-9b60-5ad8aae3ce51" providerId="ADAL" clId="{12BEA64A-416B-4738-A0CF-A811587DAB62}" dt="2019-09-24T17:11:09.331" v="985" actId="47"/>
        <pc:sldMkLst>
          <pc:docMk/>
          <pc:sldMk cId="4214437222" sldId="1602"/>
        </pc:sldMkLst>
        <pc:spChg chg="mod">
          <ac:chgData name="Nick Vargas Vila" userId="1c982030-5de6-444d-9b60-5ad8aae3ce51" providerId="ADAL" clId="{12BEA64A-416B-4738-A0CF-A811587DAB62}" dt="2019-09-24T17:11:06.984" v="984" actId="6549"/>
          <ac:spMkLst>
            <pc:docMk/>
            <pc:sldMk cId="4214437222" sldId="1602"/>
            <ac:spMk id="4" creationId="{F93D070B-1559-495E-9C35-5099C4CE4183}"/>
          </ac:spMkLst>
        </pc:spChg>
      </pc:sldChg>
      <pc:sldChg chg="modSp">
        <pc:chgData name="Nick Vargas Vila" userId="1c982030-5de6-444d-9b60-5ad8aae3ce51" providerId="ADAL" clId="{12BEA64A-416B-4738-A0CF-A811587DAB62}" dt="2019-09-24T20:51:12" v="5074" actId="14100"/>
        <pc:sldMkLst>
          <pc:docMk/>
          <pc:sldMk cId="1067081409" sldId="1605"/>
        </pc:sldMkLst>
        <pc:picChg chg="mod">
          <ac:chgData name="Nick Vargas Vila" userId="1c982030-5de6-444d-9b60-5ad8aae3ce51" providerId="ADAL" clId="{12BEA64A-416B-4738-A0CF-A811587DAB62}" dt="2019-09-24T20:51:12" v="5074" actId="14100"/>
          <ac:picMkLst>
            <pc:docMk/>
            <pc:sldMk cId="1067081409" sldId="1605"/>
            <ac:picMk id="9" creationId="{074F54C2-4FF4-40CD-B4A0-6F6292A3701D}"/>
          </ac:picMkLst>
        </pc:picChg>
      </pc:sldChg>
      <pc:sldChg chg="ord">
        <pc:chgData name="Nick Vargas Vila" userId="1c982030-5de6-444d-9b60-5ad8aae3ce51" providerId="ADAL" clId="{12BEA64A-416B-4738-A0CF-A811587DAB62}" dt="2019-09-24T19:16:14.279" v="4902"/>
        <pc:sldMkLst>
          <pc:docMk/>
          <pc:sldMk cId="1115332636" sldId="1610"/>
        </pc:sldMkLst>
      </pc:sldChg>
      <pc:sldChg chg="modSp ord">
        <pc:chgData name="Nick Vargas Vila" userId="1c982030-5de6-444d-9b60-5ad8aae3ce51" providerId="ADAL" clId="{12BEA64A-416B-4738-A0CF-A811587DAB62}" dt="2019-10-01T18:34:17.101" v="6674" actId="20577"/>
        <pc:sldMkLst>
          <pc:docMk/>
          <pc:sldMk cId="2172299221" sldId="1611"/>
        </pc:sldMkLst>
        <pc:spChg chg="mod">
          <ac:chgData name="Nick Vargas Vila" userId="1c982030-5de6-444d-9b60-5ad8aae3ce51" providerId="ADAL" clId="{12BEA64A-416B-4738-A0CF-A811587DAB62}" dt="2019-10-01T18:32:11.563" v="6166" actId="20577"/>
          <ac:spMkLst>
            <pc:docMk/>
            <pc:sldMk cId="2172299221" sldId="1611"/>
            <ac:spMk id="4" creationId="{F93D070B-1559-495E-9C35-5099C4CE4183}"/>
          </ac:spMkLst>
        </pc:spChg>
        <pc:spChg chg="mod">
          <ac:chgData name="Nick Vargas Vila" userId="1c982030-5de6-444d-9b60-5ad8aae3ce51" providerId="ADAL" clId="{12BEA64A-416B-4738-A0CF-A811587DAB62}" dt="2019-10-01T18:34:17.101" v="6674" actId="20577"/>
          <ac:spMkLst>
            <pc:docMk/>
            <pc:sldMk cId="2172299221" sldId="1611"/>
            <ac:spMk id="7" creationId="{9024A2B5-7E9E-4A6F-AE06-D64AADF19D32}"/>
          </ac:spMkLst>
        </pc:spChg>
      </pc:sldChg>
      <pc:sldChg chg="ord">
        <pc:chgData name="Nick Vargas Vila" userId="1c982030-5de6-444d-9b60-5ad8aae3ce51" providerId="ADAL" clId="{12BEA64A-416B-4738-A0CF-A811587DAB62}" dt="2019-09-24T19:16:14.279" v="4902"/>
        <pc:sldMkLst>
          <pc:docMk/>
          <pc:sldMk cId="2834352466" sldId="1612"/>
        </pc:sldMkLst>
      </pc:sldChg>
      <pc:sldChg chg="ord">
        <pc:chgData name="Nick Vargas Vila" userId="1c982030-5de6-444d-9b60-5ad8aae3ce51" providerId="ADAL" clId="{12BEA64A-416B-4738-A0CF-A811587DAB62}" dt="2019-09-24T19:16:14.279" v="4902"/>
        <pc:sldMkLst>
          <pc:docMk/>
          <pc:sldMk cId="4206695484" sldId="1613"/>
        </pc:sldMkLst>
      </pc:sldChg>
      <pc:sldChg chg="ord">
        <pc:chgData name="Nick Vargas Vila" userId="1c982030-5de6-444d-9b60-5ad8aae3ce51" providerId="ADAL" clId="{12BEA64A-416B-4738-A0CF-A811587DAB62}" dt="2019-09-24T19:16:14.279" v="4902"/>
        <pc:sldMkLst>
          <pc:docMk/>
          <pc:sldMk cId="1660964738" sldId="1614"/>
        </pc:sldMkLst>
      </pc:sldChg>
      <pc:sldChg chg="del ord">
        <pc:chgData name="Nick Vargas Vila" userId="1c982030-5de6-444d-9b60-5ad8aae3ce51" providerId="ADAL" clId="{12BEA64A-416B-4738-A0CF-A811587DAB62}" dt="2019-10-01T16:11:48.200" v="5742" actId="47"/>
        <pc:sldMkLst>
          <pc:docMk/>
          <pc:sldMk cId="2765032568" sldId="1615"/>
        </pc:sldMkLst>
      </pc:sldChg>
      <pc:sldChg chg="ord">
        <pc:chgData name="Nick Vargas Vila" userId="1c982030-5de6-444d-9b60-5ad8aae3ce51" providerId="ADAL" clId="{12BEA64A-416B-4738-A0CF-A811587DAB62}" dt="2019-09-24T19:16:14.279" v="4902"/>
        <pc:sldMkLst>
          <pc:docMk/>
          <pc:sldMk cId="576522426" sldId="1616"/>
        </pc:sldMkLst>
      </pc:sldChg>
      <pc:sldChg chg="addSp delSp">
        <pc:chgData name="Nick Vargas Vila" userId="1c982030-5de6-444d-9b60-5ad8aae3ce51" providerId="ADAL" clId="{12BEA64A-416B-4738-A0CF-A811587DAB62}" dt="2019-10-01T15:14:15.379" v="5563"/>
        <pc:sldMkLst>
          <pc:docMk/>
          <pc:sldMk cId="4181794340" sldId="1618"/>
        </pc:sldMkLst>
        <pc:spChg chg="add">
          <ac:chgData name="Nick Vargas Vila" userId="1c982030-5de6-444d-9b60-5ad8aae3ce51" providerId="ADAL" clId="{12BEA64A-416B-4738-A0CF-A811587DAB62}" dt="2019-10-01T15:14:07.254" v="5560"/>
          <ac:spMkLst>
            <pc:docMk/>
            <pc:sldMk cId="4181794340" sldId="1618"/>
            <ac:spMk id="3" creationId="{EC613131-88D6-4A2B-B468-51A9489D7A15}"/>
          </ac:spMkLst>
        </pc:spChg>
        <pc:spChg chg="add">
          <ac:chgData name="Nick Vargas Vila" userId="1c982030-5de6-444d-9b60-5ad8aae3ce51" providerId="ADAL" clId="{12BEA64A-416B-4738-A0CF-A811587DAB62}" dt="2019-10-01T15:14:09.482" v="5561"/>
          <ac:spMkLst>
            <pc:docMk/>
            <pc:sldMk cId="4181794340" sldId="1618"/>
            <ac:spMk id="5" creationId="{507468E5-CBDC-4128-BFE8-6BF0834CF5D7}"/>
          </ac:spMkLst>
        </pc:spChg>
        <pc:spChg chg="add del">
          <ac:chgData name="Nick Vargas Vila" userId="1c982030-5de6-444d-9b60-5ad8aae3ce51" providerId="ADAL" clId="{12BEA64A-416B-4738-A0CF-A811587DAB62}" dt="2019-10-01T15:14:15.379" v="5563"/>
          <ac:spMkLst>
            <pc:docMk/>
            <pc:sldMk cId="4181794340" sldId="1618"/>
            <ac:spMk id="8" creationId="{9C1846AD-7AD8-45FF-A0DF-5BF8CF3F715D}"/>
          </ac:spMkLst>
        </pc:spChg>
      </pc:sldChg>
      <pc:sldChg chg="delSp modSp add del">
        <pc:chgData name="Nick Vargas Vila" userId="1c982030-5de6-444d-9b60-5ad8aae3ce51" providerId="ADAL" clId="{12BEA64A-416B-4738-A0CF-A811587DAB62}" dt="2019-10-01T16:18:27.291" v="5743"/>
        <pc:sldMkLst>
          <pc:docMk/>
          <pc:sldMk cId="3015408831" sldId="1685"/>
        </pc:sldMkLst>
        <pc:spChg chg="del mod">
          <ac:chgData name="Nick Vargas Vila" userId="1c982030-5de6-444d-9b60-5ad8aae3ce51" providerId="ADAL" clId="{12BEA64A-416B-4738-A0CF-A811587DAB62}" dt="2019-10-01T15:53:18.208" v="5600" actId="478"/>
          <ac:spMkLst>
            <pc:docMk/>
            <pc:sldMk cId="3015408831" sldId="1685"/>
            <ac:spMk id="6" creationId="{3C40C14F-EF42-414B-B8A0-D4E8546C309E}"/>
          </ac:spMkLst>
        </pc:spChg>
        <pc:spChg chg="mod">
          <ac:chgData name="Nick Vargas Vila" userId="1c982030-5de6-444d-9b60-5ad8aae3ce51" providerId="ADAL" clId="{12BEA64A-416B-4738-A0CF-A811587DAB62}" dt="2019-10-01T15:54:04.905" v="5625" actId="20577"/>
          <ac:spMkLst>
            <pc:docMk/>
            <pc:sldMk cId="3015408831" sldId="1685"/>
            <ac:spMk id="7" creationId="{666876AA-F3B9-444E-9C60-C43B6861F0E8}"/>
          </ac:spMkLst>
        </pc:spChg>
        <pc:spChg chg="mod">
          <ac:chgData name="Nick Vargas Vila" userId="1c982030-5de6-444d-9b60-5ad8aae3ce51" providerId="ADAL" clId="{12BEA64A-416B-4738-A0CF-A811587DAB62}" dt="2019-10-01T15:54:07.242" v="5627" actId="20577"/>
          <ac:spMkLst>
            <pc:docMk/>
            <pc:sldMk cId="3015408831" sldId="1685"/>
            <ac:spMk id="8" creationId="{61FE5597-F46E-4069-965B-780FF584476E}"/>
          </ac:spMkLst>
        </pc:spChg>
        <pc:spChg chg="mod">
          <ac:chgData name="Nick Vargas Vila" userId="1c982030-5de6-444d-9b60-5ad8aae3ce51" providerId="ADAL" clId="{12BEA64A-416B-4738-A0CF-A811587DAB62}" dt="2019-10-01T15:54:06.081" v="5626" actId="20577"/>
          <ac:spMkLst>
            <pc:docMk/>
            <pc:sldMk cId="3015408831" sldId="1685"/>
            <ac:spMk id="9" creationId="{0B64BF0C-390F-4BDE-8745-9BF901186475}"/>
          </ac:spMkLst>
        </pc:spChg>
        <pc:spChg chg="mod">
          <ac:chgData name="Nick Vargas Vila" userId="1c982030-5de6-444d-9b60-5ad8aae3ce51" providerId="ADAL" clId="{12BEA64A-416B-4738-A0CF-A811587DAB62}" dt="2019-10-01T15:53:58.889" v="5624" actId="14100"/>
          <ac:spMkLst>
            <pc:docMk/>
            <pc:sldMk cId="3015408831" sldId="1685"/>
            <ac:spMk id="10" creationId="{5BB18F80-E159-4CD1-8CD0-4DD32EAA59BE}"/>
          </ac:spMkLst>
        </pc:spChg>
        <pc:spChg chg="mod">
          <ac:chgData name="Nick Vargas Vila" userId="1c982030-5de6-444d-9b60-5ad8aae3ce51" providerId="ADAL" clId="{12BEA64A-416B-4738-A0CF-A811587DAB62}" dt="2019-10-01T15:53:58.889" v="5624" actId="14100"/>
          <ac:spMkLst>
            <pc:docMk/>
            <pc:sldMk cId="3015408831" sldId="1685"/>
            <ac:spMk id="11" creationId="{F80A30AB-8A75-41C3-B9A0-8A35E2CA26E1}"/>
          </ac:spMkLst>
        </pc:spChg>
        <pc:spChg chg="mod">
          <ac:chgData name="Nick Vargas Vila" userId="1c982030-5de6-444d-9b60-5ad8aae3ce51" providerId="ADAL" clId="{12BEA64A-416B-4738-A0CF-A811587DAB62}" dt="2019-10-01T15:53:58.889" v="5624" actId="14100"/>
          <ac:spMkLst>
            <pc:docMk/>
            <pc:sldMk cId="3015408831" sldId="1685"/>
            <ac:spMk id="12" creationId="{A5275C6F-807F-4454-860D-C8780F58572D}"/>
          </ac:spMkLst>
        </pc:spChg>
        <pc:spChg chg="mod">
          <ac:chgData name="Nick Vargas Vila" userId="1c982030-5de6-444d-9b60-5ad8aae3ce51" providerId="ADAL" clId="{12BEA64A-416B-4738-A0CF-A811587DAB62}" dt="2019-10-01T15:54:17.905" v="5665" actId="20577"/>
          <ac:spMkLst>
            <pc:docMk/>
            <pc:sldMk cId="3015408831" sldId="1685"/>
            <ac:spMk id="14" creationId="{53871708-7208-4781-BEC9-E5789DC66ADD}"/>
          </ac:spMkLst>
        </pc:spChg>
        <pc:spChg chg="mod">
          <ac:chgData name="Nick Vargas Vila" userId="1c982030-5de6-444d-9b60-5ad8aae3ce51" providerId="ADAL" clId="{12BEA64A-416B-4738-A0CF-A811587DAB62}" dt="2019-10-01T16:18:27.291" v="5743"/>
          <ac:spMkLst>
            <pc:docMk/>
            <pc:sldMk cId="3015408831" sldId="1685"/>
            <ac:spMk id="15" creationId="{DB32C9F8-4BC6-4444-B635-3D622ABB0121}"/>
          </ac:spMkLst>
        </pc:spChg>
      </pc:sldChg>
      <pc:sldChg chg="add del">
        <pc:chgData name="Nick Vargas Vila" userId="1c982030-5de6-444d-9b60-5ad8aae3ce51" providerId="ADAL" clId="{12BEA64A-416B-4738-A0CF-A811587DAB62}" dt="2019-09-24T19:45:51.621" v="4912"/>
        <pc:sldMkLst>
          <pc:docMk/>
          <pc:sldMk cId="3038566038" sldId="1692"/>
        </pc:sldMkLst>
      </pc:sldChg>
      <pc:sldChg chg="modSp add del modAnim">
        <pc:chgData name="Nick Vargas Vila" userId="1c982030-5de6-444d-9b60-5ad8aae3ce51" providerId="ADAL" clId="{12BEA64A-416B-4738-A0CF-A811587DAB62}" dt="2019-09-24T19:48:19.643" v="5025" actId="20577"/>
        <pc:sldMkLst>
          <pc:docMk/>
          <pc:sldMk cId="1635359052" sldId="1854"/>
        </pc:sldMkLst>
        <pc:spChg chg="mod">
          <ac:chgData name="Nick Vargas Vila" userId="1c982030-5de6-444d-9b60-5ad8aae3ce51" providerId="ADAL" clId="{12BEA64A-416B-4738-A0CF-A811587DAB62}" dt="2019-09-24T19:47:16.777" v="4964" actId="20577"/>
          <ac:spMkLst>
            <pc:docMk/>
            <pc:sldMk cId="1635359052" sldId="1854"/>
            <ac:spMk id="7" creationId="{F9F8D079-E706-4A0D-8839-CDC80242A996}"/>
          </ac:spMkLst>
        </pc:spChg>
        <pc:spChg chg="mod">
          <ac:chgData name="Nick Vargas Vila" userId="1c982030-5de6-444d-9b60-5ad8aae3ce51" providerId="ADAL" clId="{12BEA64A-416B-4738-A0CF-A811587DAB62}" dt="2019-09-24T19:48:19.643" v="5025" actId="20577"/>
          <ac:spMkLst>
            <pc:docMk/>
            <pc:sldMk cId="1635359052" sldId="1854"/>
            <ac:spMk id="9" creationId="{89614CE4-0264-448E-8E6E-A9955596C15D}"/>
          </ac:spMkLst>
        </pc:spChg>
      </pc:sldChg>
      <pc:sldChg chg="addSp delSp modSp add del">
        <pc:chgData name="Nick Vargas Vila" userId="1c982030-5de6-444d-9b60-5ad8aae3ce51" providerId="ADAL" clId="{12BEA64A-416B-4738-A0CF-A811587DAB62}" dt="2019-09-24T19:00:35.107" v="4162" actId="6549"/>
        <pc:sldMkLst>
          <pc:docMk/>
          <pc:sldMk cId="594724242" sldId="1909"/>
        </pc:sldMkLst>
        <pc:spChg chg="mod">
          <ac:chgData name="Nick Vargas Vila" userId="1c982030-5de6-444d-9b60-5ad8aae3ce51" providerId="ADAL" clId="{12BEA64A-416B-4738-A0CF-A811587DAB62}" dt="2019-09-24T19:00:35.107" v="4162" actId="6549"/>
          <ac:spMkLst>
            <pc:docMk/>
            <pc:sldMk cId="594724242" sldId="1909"/>
            <ac:spMk id="3" creationId="{7A2AAEDE-ED12-478B-B4F7-9C1E214F4008}"/>
          </ac:spMkLst>
        </pc:spChg>
        <pc:spChg chg="add">
          <ac:chgData name="Nick Vargas Vila" userId="1c982030-5de6-444d-9b60-5ad8aae3ce51" providerId="ADAL" clId="{12BEA64A-416B-4738-A0CF-A811587DAB62}" dt="2019-09-24T18:58:22.041" v="4149"/>
          <ac:spMkLst>
            <pc:docMk/>
            <pc:sldMk cId="594724242" sldId="1909"/>
            <ac:spMk id="7" creationId="{C6013587-1E5F-4C6D-966F-7BF2637A5E86}"/>
          </ac:spMkLst>
        </pc:spChg>
        <pc:spChg chg="mod">
          <ac:chgData name="Nick Vargas Vila" userId="1c982030-5de6-444d-9b60-5ad8aae3ce51" providerId="ADAL" clId="{12BEA64A-416B-4738-A0CF-A811587DAB62}" dt="2019-09-24T18:20:50.516" v="3883"/>
          <ac:spMkLst>
            <pc:docMk/>
            <pc:sldMk cId="594724242" sldId="1909"/>
            <ac:spMk id="23" creationId="{429F66B7-F1AC-4251-9520-8B2E5FC276CA}"/>
          </ac:spMkLst>
        </pc:spChg>
        <pc:spChg chg="del">
          <ac:chgData name="Nick Vargas Vila" userId="1c982030-5de6-444d-9b60-5ad8aae3ce51" providerId="ADAL" clId="{12BEA64A-416B-4738-A0CF-A811587DAB62}" dt="2019-09-24T18:58:21.864" v="4148" actId="478"/>
          <ac:spMkLst>
            <pc:docMk/>
            <pc:sldMk cId="594724242" sldId="1909"/>
            <ac:spMk id="24" creationId="{62478D2F-CD91-494B-B743-29A821A16A73}"/>
          </ac:spMkLst>
        </pc:spChg>
        <pc:picChg chg="del mod">
          <ac:chgData name="Nick Vargas Vila" userId="1c982030-5de6-444d-9b60-5ad8aae3ce51" providerId="ADAL" clId="{12BEA64A-416B-4738-A0CF-A811587DAB62}" dt="2019-09-24T18:58:40.416" v="4151" actId="478"/>
          <ac:picMkLst>
            <pc:docMk/>
            <pc:sldMk cId="594724242" sldId="1909"/>
            <ac:picMk id="4" creationId="{35E67B7B-EC9C-4734-8767-2852B10C1779}"/>
          </ac:picMkLst>
        </pc:picChg>
        <pc:picChg chg="add mod">
          <ac:chgData name="Nick Vargas Vila" userId="1c982030-5de6-444d-9b60-5ad8aae3ce51" providerId="ADAL" clId="{12BEA64A-416B-4738-A0CF-A811587DAB62}" dt="2019-09-24T18:58:49.533" v="4157" actId="1076"/>
          <ac:picMkLst>
            <pc:docMk/>
            <pc:sldMk cId="594724242" sldId="1909"/>
            <ac:picMk id="6" creationId="{4CC66C0E-C8D1-4BBD-9990-3AE2D3BA3187}"/>
          </ac:picMkLst>
        </pc:picChg>
      </pc:sldChg>
      <pc:sldChg chg="modSp add del">
        <pc:chgData name="Nick Vargas Vila" userId="1c982030-5de6-444d-9b60-5ad8aae3ce51" providerId="ADAL" clId="{12BEA64A-416B-4738-A0CF-A811587DAB62}" dt="2019-09-24T19:48:58.025" v="5072" actId="108"/>
        <pc:sldMkLst>
          <pc:docMk/>
          <pc:sldMk cId="812808206" sldId="1912"/>
        </pc:sldMkLst>
        <pc:spChg chg="mod">
          <ac:chgData name="Nick Vargas Vila" userId="1c982030-5de6-444d-9b60-5ad8aae3ce51" providerId="ADAL" clId="{12BEA64A-416B-4738-A0CF-A811587DAB62}" dt="2019-09-24T19:48:58.025" v="5072" actId="108"/>
          <ac:spMkLst>
            <pc:docMk/>
            <pc:sldMk cId="812808206" sldId="1912"/>
            <ac:spMk id="7" creationId="{8A0C7600-FA27-4A78-92D1-293846105AC9}"/>
          </ac:spMkLst>
        </pc:spChg>
        <pc:picChg chg="mod">
          <ac:chgData name="Nick Vargas Vila" userId="1c982030-5de6-444d-9b60-5ad8aae3ce51" providerId="ADAL" clId="{12BEA64A-416B-4738-A0CF-A811587DAB62}" dt="2019-09-24T19:48:46.491" v="5028" actId="1076"/>
          <ac:picMkLst>
            <pc:docMk/>
            <pc:sldMk cId="812808206" sldId="1912"/>
            <ac:picMk id="14" creationId="{1C2B837F-C2F9-4063-B4A6-F54FF780EAF6}"/>
          </ac:picMkLst>
        </pc:picChg>
      </pc:sldChg>
      <pc:sldChg chg="add del">
        <pc:chgData name="Nick Vargas Vila" userId="1c982030-5de6-444d-9b60-5ad8aae3ce51" providerId="ADAL" clId="{12BEA64A-416B-4738-A0CF-A811587DAB62}" dt="2019-10-01T15:18:43.810" v="5570"/>
        <pc:sldMkLst>
          <pc:docMk/>
          <pc:sldMk cId="2623151193" sldId="1929"/>
        </pc:sldMkLst>
      </pc:sldChg>
      <pc:sldChg chg="add del">
        <pc:chgData name="Nick Vargas Vila" userId="1c982030-5de6-444d-9b60-5ad8aae3ce51" providerId="ADAL" clId="{12BEA64A-416B-4738-A0CF-A811587DAB62}" dt="2019-09-24T19:45:51.621" v="4912"/>
        <pc:sldMkLst>
          <pc:docMk/>
          <pc:sldMk cId="2381386521" sldId="1930"/>
        </pc:sldMkLst>
      </pc:sldChg>
      <pc:sldChg chg="modSp add del ord">
        <pc:chgData name="Nick Vargas Vila" userId="1c982030-5de6-444d-9b60-5ad8aae3ce51" providerId="ADAL" clId="{12BEA64A-416B-4738-A0CF-A811587DAB62}" dt="2019-09-24T19:03:57.039" v="4488" actId="20577"/>
        <pc:sldMkLst>
          <pc:docMk/>
          <pc:sldMk cId="2373131484" sldId="1931"/>
        </pc:sldMkLst>
        <pc:spChg chg="mod">
          <ac:chgData name="Nick Vargas Vila" userId="1c982030-5de6-444d-9b60-5ad8aae3ce51" providerId="ADAL" clId="{12BEA64A-416B-4738-A0CF-A811587DAB62}" dt="2019-09-24T19:03:57.039" v="4488" actId="20577"/>
          <ac:spMkLst>
            <pc:docMk/>
            <pc:sldMk cId="2373131484" sldId="1931"/>
            <ac:spMk id="2" creationId="{69AEB2B0-D6EB-47C4-83AA-98ABF1CB9A2A}"/>
          </ac:spMkLst>
        </pc:spChg>
        <pc:spChg chg="mod">
          <ac:chgData name="Nick Vargas Vila" userId="1c982030-5de6-444d-9b60-5ad8aae3ce51" providerId="ADAL" clId="{12BEA64A-416B-4738-A0CF-A811587DAB62}" dt="2019-09-24T19:03:29.813" v="4455" actId="20577"/>
          <ac:spMkLst>
            <pc:docMk/>
            <pc:sldMk cId="2373131484" sldId="1931"/>
            <ac:spMk id="3" creationId="{89335BAB-8C69-40A5-9ACB-CAA4C3031F8E}"/>
          </ac:spMkLst>
        </pc:spChg>
      </pc:sldChg>
      <pc:sldChg chg="addSp delSp modSp add">
        <pc:chgData name="Nick Vargas Vila" userId="1c982030-5de6-444d-9b60-5ad8aae3ce51" providerId="ADAL" clId="{12BEA64A-416B-4738-A0CF-A811587DAB62}" dt="2019-10-01T15:02:33.111" v="5076" actId="21"/>
        <pc:sldMkLst>
          <pc:docMk/>
          <pc:sldMk cId="3298805087" sldId="1933"/>
        </pc:sldMkLst>
        <pc:spChg chg="mod">
          <ac:chgData name="Nick Vargas Vila" userId="1c982030-5de6-444d-9b60-5ad8aae3ce51" providerId="ADAL" clId="{12BEA64A-416B-4738-A0CF-A811587DAB62}" dt="2019-09-24T17:16:30.571" v="1112" actId="20577"/>
          <ac:spMkLst>
            <pc:docMk/>
            <pc:sldMk cId="3298805087" sldId="1933"/>
            <ac:spMk id="2" creationId="{F6F28D86-3A51-441E-B0DF-91D2DFE545E0}"/>
          </ac:spMkLst>
        </pc:spChg>
        <pc:spChg chg="mod">
          <ac:chgData name="Nick Vargas Vila" userId="1c982030-5de6-444d-9b60-5ad8aae3ce51" providerId="ADAL" clId="{12BEA64A-416B-4738-A0CF-A811587DAB62}" dt="2019-09-24T17:20:17.103" v="1357" actId="5793"/>
          <ac:spMkLst>
            <pc:docMk/>
            <pc:sldMk cId="3298805087" sldId="1933"/>
            <ac:spMk id="3" creationId="{F56C1519-FCAA-49D8-AC78-1769AAB414AA}"/>
          </ac:spMkLst>
        </pc:spChg>
        <pc:spChg chg="del">
          <ac:chgData name="Nick Vargas Vila" userId="1c982030-5de6-444d-9b60-5ad8aae3ce51" providerId="ADAL" clId="{12BEA64A-416B-4738-A0CF-A811587DAB62}" dt="2019-09-24T17:54:31.896" v="2357" actId="478"/>
          <ac:spMkLst>
            <pc:docMk/>
            <pc:sldMk cId="3298805087" sldId="1933"/>
            <ac:spMk id="4" creationId="{B0326942-2428-403E-BDD1-C25DDE96716F}"/>
          </ac:spMkLst>
        </pc:spChg>
        <pc:spChg chg="add del">
          <ac:chgData name="Nick Vargas Vila" userId="1c982030-5de6-444d-9b60-5ad8aae3ce51" providerId="ADAL" clId="{12BEA64A-416B-4738-A0CF-A811587DAB62}" dt="2019-10-01T15:02:33.111" v="5076" actId="21"/>
          <ac:spMkLst>
            <pc:docMk/>
            <pc:sldMk cId="3298805087" sldId="1933"/>
            <ac:spMk id="5" creationId="{C11681D9-A897-4921-8859-EF6A774E6B58}"/>
          </ac:spMkLst>
        </pc:spChg>
      </pc:sldChg>
      <pc:sldChg chg="addSp delSp modSp add del ord">
        <pc:chgData name="Nick Vargas Vila" userId="1c982030-5de6-444d-9b60-5ad8aae3ce51" providerId="ADAL" clId="{12BEA64A-416B-4738-A0CF-A811587DAB62}" dt="2019-09-24T19:43:18.219" v="4908" actId="242"/>
        <pc:sldMkLst>
          <pc:docMk/>
          <pc:sldMk cId="2009966547" sldId="1935"/>
        </pc:sldMkLst>
        <pc:spChg chg="mod">
          <ac:chgData name="Nick Vargas Vila" userId="1c982030-5de6-444d-9b60-5ad8aae3ce51" providerId="ADAL" clId="{12BEA64A-416B-4738-A0CF-A811587DAB62}" dt="2019-09-24T16:41:44.711" v="474" actId="20577"/>
          <ac:spMkLst>
            <pc:docMk/>
            <pc:sldMk cId="2009966547" sldId="1935"/>
            <ac:spMk id="3" creationId="{735A59E4-7598-422A-BFF5-33E833CB694C}"/>
          </ac:spMkLst>
        </pc:spChg>
        <pc:spChg chg="mod">
          <ac:chgData name="Nick Vargas Vila" userId="1c982030-5de6-444d-9b60-5ad8aae3ce51" providerId="ADAL" clId="{12BEA64A-416B-4738-A0CF-A811587DAB62}" dt="2019-09-24T16:47:34.380" v="520" actId="14100"/>
          <ac:spMkLst>
            <pc:docMk/>
            <pc:sldMk cId="2009966547" sldId="1935"/>
            <ac:spMk id="4" creationId="{3A7BE0F8-458C-49F5-973A-4193FE4ADD96}"/>
          </ac:spMkLst>
        </pc:spChg>
        <pc:spChg chg="mod">
          <ac:chgData name="Nick Vargas Vila" userId="1c982030-5de6-444d-9b60-5ad8aae3ce51" providerId="ADAL" clId="{12BEA64A-416B-4738-A0CF-A811587DAB62}" dt="2019-09-24T17:08:42.873" v="916" actId="1076"/>
          <ac:spMkLst>
            <pc:docMk/>
            <pc:sldMk cId="2009966547" sldId="1935"/>
            <ac:spMk id="5" creationId="{AB1828F2-58C9-453D-8892-0060022C3E90}"/>
          </ac:spMkLst>
        </pc:spChg>
        <pc:spChg chg="add del">
          <ac:chgData name="Nick Vargas Vila" userId="1c982030-5de6-444d-9b60-5ad8aae3ce51" providerId="ADAL" clId="{12BEA64A-416B-4738-A0CF-A811587DAB62}" dt="2019-09-24T16:46:22.477" v="490"/>
          <ac:spMkLst>
            <pc:docMk/>
            <pc:sldMk cId="2009966547" sldId="1935"/>
            <ac:spMk id="6" creationId="{3C60134B-D77E-477B-8B28-E3A406CB9C66}"/>
          </ac:spMkLst>
        </pc:spChg>
        <pc:spChg chg="mod">
          <ac:chgData name="Nick Vargas Vila" userId="1c982030-5de6-444d-9b60-5ad8aae3ce51" providerId="ADAL" clId="{12BEA64A-416B-4738-A0CF-A811587DAB62}" dt="2019-09-24T19:14:25.884" v="4880" actId="14100"/>
          <ac:spMkLst>
            <pc:docMk/>
            <pc:sldMk cId="2009966547" sldId="1935"/>
            <ac:spMk id="7" creationId="{F54B8C6D-FBC1-4D7C-8172-9B49679B39FD}"/>
          </ac:spMkLst>
        </pc:spChg>
        <pc:spChg chg="mod">
          <ac:chgData name="Nick Vargas Vila" userId="1c982030-5de6-444d-9b60-5ad8aae3ce51" providerId="ADAL" clId="{12BEA64A-416B-4738-A0CF-A811587DAB62}" dt="2019-09-24T16:38:42.105" v="229" actId="1076"/>
          <ac:spMkLst>
            <pc:docMk/>
            <pc:sldMk cId="2009966547" sldId="1935"/>
            <ac:spMk id="8" creationId="{7C8934AC-BCBF-4A1E-BC78-8E27F9D8D0F8}"/>
          </ac:spMkLst>
        </pc:spChg>
        <pc:spChg chg="del mod">
          <ac:chgData name="Nick Vargas Vila" userId="1c982030-5de6-444d-9b60-5ad8aae3ce51" providerId="ADAL" clId="{12BEA64A-416B-4738-A0CF-A811587DAB62}" dt="2019-09-24T17:07:31.281" v="891" actId="478"/>
          <ac:spMkLst>
            <pc:docMk/>
            <pc:sldMk cId="2009966547" sldId="1935"/>
            <ac:spMk id="9" creationId="{E6D3AD5B-0F9A-4506-A97C-9C2636B39475}"/>
          </ac:spMkLst>
        </pc:spChg>
        <pc:spChg chg="del mod">
          <ac:chgData name="Nick Vargas Vila" userId="1c982030-5de6-444d-9b60-5ad8aae3ce51" providerId="ADAL" clId="{12BEA64A-416B-4738-A0CF-A811587DAB62}" dt="2019-09-24T17:07:29.706" v="890" actId="478"/>
          <ac:spMkLst>
            <pc:docMk/>
            <pc:sldMk cId="2009966547" sldId="1935"/>
            <ac:spMk id="10" creationId="{06681836-F1A4-434C-A90B-489181D8F1EE}"/>
          </ac:spMkLst>
        </pc:spChg>
        <pc:spChg chg="del mod">
          <ac:chgData name="Nick Vargas Vila" userId="1c982030-5de6-444d-9b60-5ad8aae3ce51" providerId="ADAL" clId="{12BEA64A-416B-4738-A0CF-A811587DAB62}" dt="2019-09-24T17:07:29.706" v="890" actId="478"/>
          <ac:spMkLst>
            <pc:docMk/>
            <pc:sldMk cId="2009966547" sldId="1935"/>
            <ac:spMk id="11" creationId="{E79EAB63-5B7A-4FB3-993D-B831C64E5F7E}"/>
          </ac:spMkLst>
        </pc:spChg>
        <pc:spChg chg="del mod">
          <ac:chgData name="Nick Vargas Vila" userId="1c982030-5de6-444d-9b60-5ad8aae3ce51" providerId="ADAL" clId="{12BEA64A-416B-4738-A0CF-A811587DAB62}" dt="2019-09-24T17:07:29.706" v="890" actId="478"/>
          <ac:spMkLst>
            <pc:docMk/>
            <pc:sldMk cId="2009966547" sldId="1935"/>
            <ac:spMk id="12" creationId="{C5B3C3EC-0D06-4226-8711-65C6DE30D836}"/>
          </ac:spMkLst>
        </pc:spChg>
        <pc:spChg chg="del mod">
          <ac:chgData name="Nick Vargas Vila" userId="1c982030-5de6-444d-9b60-5ad8aae3ce51" providerId="ADAL" clId="{12BEA64A-416B-4738-A0CF-A811587DAB62}" dt="2019-09-24T17:07:29.706" v="890" actId="478"/>
          <ac:spMkLst>
            <pc:docMk/>
            <pc:sldMk cId="2009966547" sldId="1935"/>
            <ac:spMk id="13" creationId="{D0E0215A-1DFB-42FC-9E51-8053A1CD06A1}"/>
          </ac:spMkLst>
        </pc:spChg>
        <pc:spChg chg="del mod">
          <ac:chgData name="Nick Vargas Vila" userId="1c982030-5de6-444d-9b60-5ad8aae3ce51" providerId="ADAL" clId="{12BEA64A-416B-4738-A0CF-A811587DAB62}" dt="2019-09-24T17:07:29.706" v="890" actId="478"/>
          <ac:spMkLst>
            <pc:docMk/>
            <pc:sldMk cId="2009966547" sldId="1935"/>
            <ac:spMk id="14" creationId="{DC6EEF50-047A-4837-A640-D42F5CC8823B}"/>
          </ac:spMkLst>
        </pc:spChg>
        <pc:spChg chg="del mod">
          <ac:chgData name="Nick Vargas Vila" userId="1c982030-5de6-444d-9b60-5ad8aae3ce51" providerId="ADAL" clId="{12BEA64A-416B-4738-A0CF-A811587DAB62}" dt="2019-09-24T17:07:29.706" v="890" actId="478"/>
          <ac:spMkLst>
            <pc:docMk/>
            <pc:sldMk cId="2009966547" sldId="1935"/>
            <ac:spMk id="15" creationId="{EC458530-B6D3-462B-BDCA-577B3EE55703}"/>
          </ac:spMkLst>
        </pc:spChg>
        <pc:spChg chg="mod">
          <ac:chgData name="Nick Vargas Vila" userId="1c982030-5de6-444d-9b60-5ad8aae3ce51" providerId="ADAL" clId="{12BEA64A-416B-4738-A0CF-A811587DAB62}" dt="2019-09-24T16:38:37.507" v="227" actId="1076"/>
          <ac:spMkLst>
            <pc:docMk/>
            <pc:sldMk cId="2009966547" sldId="1935"/>
            <ac:spMk id="21" creationId="{D50300A6-28C5-4007-8A3C-0FFA2D53768E}"/>
          </ac:spMkLst>
        </pc:spChg>
        <pc:spChg chg="mod">
          <ac:chgData name="Nick Vargas Vila" userId="1c982030-5de6-444d-9b60-5ad8aae3ce51" providerId="ADAL" clId="{12BEA64A-416B-4738-A0CF-A811587DAB62}" dt="2019-09-24T16:38:39.235" v="228" actId="1076"/>
          <ac:spMkLst>
            <pc:docMk/>
            <pc:sldMk cId="2009966547" sldId="1935"/>
            <ac:spMk id="22" creationId="{4E2C7706-2D1B-4C18-BC27-B97D1706910D}"/>
          </ac:spMkLst>
        </pc:spChg>
        <pc:spChg chg="mod">
          <ac:chgData name="Nick Vargas Vila" userId="1c982030-5de6-444d-9b60-5ad8aae3ce51" providerId="ADAL" clId="{12BEA64A-416B-4738-A0CF-A811587DAB62}" dt="2019-09-24T16:49:04.294" v="543" actId="14100"/>
          <ac:spMkLst>
            <pc:docMk/>
            <pc:sldMk cId="2009966547" sldId="1935"/>
            <ac:spMk id="23" creationId="{12DBB6D9-B31E-40B9-9529-089092C48D6A}"/>
          </ac:spMkLst>
        </pc:spChg>
        <pc:spChg chg="mod">
          <ac:chgData name="Nick Vargas Vila" userId="1c982030-5de6-444d-9b60-5ad8aae3ce51" providerId="ADAL" clId="{12BEA64A-416B-4738-A0CF-A811587DAB62}" dt="2019-09-24T16:49:20.208" v="547" actId="14100"/>
          <ac:spMkLst>
            <pc:docMk/>
            <pc:sldMk cId="2009966547" sldId="1935"/>
            <ac:spMk id="24" creationId="{49D07D4B-E5CA-412B-8445-ECE6243A85BB}"/>
          </ac:spMkLst>
        </pc:spChg>
        <pc:spChg chg="mod">
          <ac:chgData name="Nick Vargas Vila" userId="1c982030-5de6-444d-9b60-5ad8aae3ce51" providerId="ADAL" clId="{12BEA64A-416B-4738-A0CF-A811587DAB62}" dt="2019-09-24T19:13:58.164" v="4866" actId="1076"/>
          <ac:spMkLst>
            <pc:docMk/>
            <pc:sldMk cId="2009966547" sldId="1935"/>
            <ac:spMk id="25" creationId="{120A9F37-D673-4497-A6C5-218C6B56192D}"/>
          </ac:spMkLst>
        </pc:spChg>
        <pc:spChg chg="del">
          <ac:chgData name="Nick Vargas Vila" userId="1c982030-5de6-444d-9b60-5ad8aae3ce51" providerId="ADAL" clId="{12BEA64A-416B-4738-A0CF-A811587DAB62}" dt="2019-09-24T16:27:55.288" v="7" actId="478"/>
          <ac:spMkLst>
            <pc:docMk/>
            <pc:sldMk cId="2009966547" sldId="1935"/>
            <ac:spMk id="26" creationId="{15EBCFF6-81EB-45EF-BC13-4156BE853B44}"/>
          </ac:spMkLst>
        </pc:spChg>
        <pc:spChg chg="add mod">
          <ac:chgData name="Nick Vargas Vila" userId="1c982030-5de6-444d-9b60-5ad8aae3ce51" providerId="ADAL" clId="{12BEA64A-416B-4738-A0CF-A811587DAB62}" dt="2019-09-24T17:08:21.629" v="901" actId="1076"/>
          <ac:spMkLst>
            <pc:docMk/>
            <pc:sldMk cId="2009966547" sldId="1935"/>
            <ac:spMk id="27" creationId="{6E6A96B4-1840-426C-AA3A-17738799A4CF}"/>
          </ac:spMkLst>
        </pc:spChg>
        <pc:spChg chg="add mod">
          <ac:chgData name="Nick Vargas Vila" userId="1c982030-5de6-444d-9b60-5ad8aae3ce51" providerId="ADAL" clId="{12BEA64A-416B-4738-A0CF-A811587DAB62}" dt="2019-09-24T16:49:23.880" v="548" actId="1076"/>
          <ac:spMkLst>
            <pc:docMk/>
            <pc:sldMk cId="2009966547" sldId="1935"/>
            <ac:spMk id="28" creationId="{8554CC0D-BB34-45A8-AC08-956591FF439E}"/>
          </ac:spMkLst>
        </pc:spChg>
        <pc:spChg chg="add del mod">
          <ac:chgData name="Nick Vargas Vila" userId="1c982030-5de6-444d-9b60-5ad8aae3ce51" providerId="ADAL" clId="{12BEA64A-416B-4738-A0CF-A811587DAB62}" dt="2019-09-24T17:07:29.706" v="890" actId="478"/>
          <ac:spMkLst>
            <pc:docMk/>
            <pc:sldMk cId="2009966547" sldId="1935"/>
            <ac:spMk id="29" creationId="{AE610CDB-2ACE-44F9-AFB0-290ADFD08273}"/>
          </ac:spMkLst>
        </pc:spChg>
        <pc:spChg chg="add mod">
          <ac:chgData name="Nick Vargas Vila" userId="1c982030-5de6-444d-9b60-5ad8aae3ce51" providerId="ADAL" clId="{12BEA64A-416B-4738-A0CF-A811587DAB62}" dt="2019-09-24T19:14:07.313" v="4870" actId="14100"/>
          <ac:spMkLst>
            <pc:docMk/>
            <pc:sldMk cId="2009966547" sldId="1935"/>
            <ac:spMk id="30" creationId="{DBF10BF7-D83C-4F19-9662-B4D9497C0E76}"/>
          </ac:spMkLst>
        </pc:spChg>
        <pc:spChg chg="add mod">
          <ac:chgData name="Nick Vargas Vila" userId="1c982030-5de6-444d-9b60-5ad8aae3ce51" providerId="ADAL" clId="{12BEA64A-416B-4738-A0CF-A811587DAB62}" dt="2019-09-24T16:49:27.506" v="550" actId="1035"/>
          <ac:spMkLst>
            <pc:docMk/>
            <pc:sldMk cId="2009966547" sldId="1935"/>
            <ac:spMk id="31" creationId="{A65221E7-D2E8-45B4-B864-68B1F221163C}"/>
          </ac:spMkLst>
        </pc:spChg>
        <pc:spChg chg="add mod">
          <ac:chgData name="Nick Vargas Vila" userId="1c982030-5de6-444d-9b60-5ad8aae3ce51" providerId="ADAL" clId="{12BEA64A-416B-4738-A0CF-A811587DAB62}" dt="2019-09-24T16:49:17.735" v="546" actId="1076"/>
          <ac:spMkLst>
            <pc:docMk/>
            <pc:sldMk cId="2009966547" sldId="1935"/>
            <ac:spMk id="32" creationId="{63D6853A-B09B-4FAB-9BF0-594BB1FF2849}"/>
          </ac:spMkLst>
        </pc:spChg>
        <pc:spChg chg="add del mod">
          <ac:chgData name="Nick Vargas Vila" userId="1c982030-5de6-444d-9b60-5ad8aae3ce51" providerId="ADAL" clId="{12BEA64A-416B-4738-A0CF-A811587DAB62}" dt="2019-09-24T17:07:29.706" v="890" actId="478"/>
          <ac:spMkLst>
            <pc:docMk/>
            <pc:sldMk cId="2009966547" sldId="1935"/>
            <ac:spMk id="33" creationId="{A79D6A38-BB1A-4193-804F-8CB53B3673C3}"/>
          </ac:spMkLst>
        </pc:spChg>
        <pc:spChg chg="add mod">
          <ac:chgData name="Nick Vargas Vila" userId="1c982030-5de6-444d-9b60-5ad8aae3ce51" providerId="ADAL" clId="{12BEA64A-416B-4738-A0CF-A811587DAB62}" dt="2019-09-24T19:43:11.922" v="4907" actId="242"/>
          <ac:spMkLst>
            <pc:docMk/>
            <pc:sldMk cId="2009966547" sldId="1935"/>
            <ac:spMk id="34" creationId="{26667FAD-5D27-496A-B7E6-89D04DD829E2}"/>
          </ac:spMkLst>
        </pc:spChg>
        <pc:spChg chg="add mod">
          <ac:chgData name="Nick Vargas Vila" userId="1c982030-5de6-444d-9b60-5ad8aae3ce51" providerId="ADAL" clId="{12BEA64A-416B-4738-A0CF-A811587DAB62}" dt="2019-09-24T17:08:34.348" v="914" actId="14100"/>
          <ac:spMkLst>
            <pc:docMk/>
            <pc:sldMk cId="2009966547" sldId="1935"/>
            <ac:spMk id="35" creationId="{240513CB-83DD-4953-8C7D-D5476A91BE91}"/>
          </ac:spMkLst>
        </pc:spChg>
        <pc:spChg chg="add mod">
          <ac:chgData name="Nick Vargas Vila" userId="1c982030-5de6-444d-9b60-5ad8aae3ce51" providerId="ADAL" clId="{12BEA64A-416B-4738-A0CF-A811587DAB62}" dt="2019-09-24T17:08:34.348" v="914" actId="14100"/>
          <ac:spMkLst>
            <pc:docMk/>
            <pc:sldMk cId="2009966547" sldId="1935"/>
            <ac:spMk id="36" creationId="{AD0B5F74-7B2D-421F-8C58-67E890D57E0E}"/>
          </ac:spMkLst>
        </pc:spChg>
        <pc:spChg chg="add mod">
          <ac:chgData name="Nick Vargas Vila" userId="1c982030-5de6-444d-9b60-5ad8aae3ce51" providerId="ADAL" clId="{12BEA64A-416B-4738-A0CF-A811587DAB62}" dt="2019-09-24T17:08:34.348" v="914" actId="14100"/>
          <ac:spMkLst>
            <pc:docMk/>
            <pc:sldMk cId="2009966547" sldId="1935"/>
            <ac:spMk id="37" creationId="{C117F680-4E27-4BEA-9B4B-D0809CF727A4}"/>
          </ac:spMkLst>
        </pc:spChg>
        <pc:spChg chg="add mod">
          <ac:chgData name="Nick Vargas Vila" userId="1c982030-5de6-444d-9b60-5ad8aae3ce51" providerId="ADAL" clId="{12BEA64A-416B-4738-A0CF-A811587DAB62}" dt="2019-09-24T17:08:34.348" v="914" actId="14100"/>
          <ac:spMkLst>
            <pc:docMk/>
            <pc:sldMk cId="2009966547" sldId="1935"/>
            <ac:spMk id="38" creationId="{3AD22DC8-E318-44EC-BA25-D55250C37923}"/>
          </ac:spMkLst>
        </pc:spChg>
        <pc:spChg chg="add mod">
          <ac:chgData name="Nick Vargas Vila" userId="1c982030-5de6-444d-9b60-5ad8aae3ce51" providerId="ADAL" clId="{12BEA64A-416B-4738-A0CF-A811587DAB62}" dt="2019-09-24T17:08:34.348" v="914" actId="14100"/>
          <ac:spMkLst>
            <pc:docMk/>
            <pc:sldMk cId="2009966547" sldId="1935"/>
            <ac:spMk id="39" creationId="{788FA9C1-22CD-4105-9552-7BD6D2C791BA}"/>
          </ac:spMkLst>
        </pc:spChg>
        <pc:spChg chg="add mod">
          <ac:chgData name="Nick Vargas Vila" userId="1c982030-5de6-444d-9b60-5ad8aae3ce51" providerId="ADAL" clId="{12BEA64A-416B-4738-A0CF-A811587DAB62}" dt="2019-09-24T19:43:18.219" v="4908" actId="242"/>
          <ac:spMkLst>
            <pc:docMk/>
            <pc:sldMk cId="2009966547" sldId="1935"/>
            <ac:spMk id="40" creationId="{1FF23716-DBAE-4432-A929-5D61C1B5B03D}"/>
          </ac:spMkLst>
        </pc:spChg>
        <pc:spChg chg="add mod">
          <ac:chgData name="Nick Vargas Vila" userId="1c982030-5de6-444d-9b60-5ad8aae3ce51" providerId="ADAL" clId="{12BEA64A-416B-4738-A0CF-A811587DAB62}" dt="2019-09-24T17:08:34.348" v="914" actId="14100"/>
          <ac:spMkLst>
            <pc:docMk/>
            <pc:sldMk cId="2009966547" sldId="1935"/>
            <ac:spMk id="41" creationId="{E0910D69-991B-4072-A158-76C668302F65}"/>
          </ac:spMkLst>
        </pc:spChg>
        <pc:spChg chg="add mod">
          <ac:chgData name="Nick Vargas Vila" userId="1c982030-5de6-444d-9b60-5ad8aae3ce51" providerId="ADAL" clId="{12BEA64A-416B-4738-A0CF-A811587DAB62}" dt="2019-09-24T19:14:33.427" v="4883" actId="1076"/>
          <ac:spMkLst>
            <pc:docMk/>
            <pc:sldMk cId="2009966547" sldId="1935"/>
            <ac:spMk id="42" creationId="{3955A963-D000-4030-94AD-D9995C60992B}"/>
          </ac:spMkLst>
        </pc:spChg>
        <pc:spChg chg="add mod">
          <ac:chgData name="Nick Vargas Vila" userId="1c982030-5de6-444d-9b60-5ad8aae3ce51" providerId="ADAL" clId="{12BEA64A-416B-4738-A0CF-A811587DAB62}" dt="2019-09-24T19:43:02.321" v="4905" actId="242"/>
          <ac:spMkLst>
            <pc:docMk/>
            <pc:sldMk cId="2009966547" sldId="1935"/>
            <ac:spMk id="43" creationId="{1A6B01DD-C40E-4B66-B1C2-9A343B35054A}"/>
          </ac:spMkLst>
        </pc:spChg>
      </pc:sldChg>
      <pc:sldChg chg="add del">
        <pc:chgData name="Nick Vargas Vila" userId="1c982030-5de6-444d-9b60-5ad8aae3ce51" providerId="ADAL" clId="{12BEA64A-416B-4738-A0CF-A811587DAB62}" dt="2019-09-24T19:45:51.621" v="4912"/>
        <pc:sldMkLst>
          <pc:docMk/>
          <pc:sldMk cId="2729802580" sldId="1937"/>
        </pc:sldMkLst>
      </pc:sldChg>
      <pc:sldChg chg="addSp modSp add del ord">
        <pc:chgData name="Nick Vargas Vila" userId="1c982030-5de6-444d-9b60-5ad8aae3ce51" providerId="ADAL" clId="{12BEA64A-416B-4738-A0CF-A811587DAB62}" dt="2019-10-01T16:18:27.291" v="5743"/>
        <pc:sldMkLst>
          <pc:docMk/>
          <pc:sldMk cId="4125576208" sldId="1938"/>
        </pc:sldMkLst>
        <pc:spChg chg="add mod">
          <ac:chgData name="Nick Vargas Vila" userId="1c982030-5de6-444d-9b60-5ad8aae3ce51" providerId="ADAL" clId="{12BEA64A-416B-4738-A0CF-A811587DAB62}" dt="2019-09-24T18:57:28.312" v="4136" actId="20577"/>
          <ac:spMkLst>
            <pc:docMk/>
            <pc:sldMk cId="4125576208" sldId="1938"/>
            <ac:spMk id="5" creationId="{62C55D87-9406-4AE9-865E-5C7C7895B97A}"/>
          </ac:spMkLst>
        </pc:spChg>
        <pc:spChg chg="mod">
          <ac:chgData name="Nick Vargas Vila" userId="1c982030-5de6-444d-9b60-5ad8aae3ce51" providerId="ADAL" clId="{12BEA64A-416B-4738-A0CF-A811587DAB62}" dt="2019-09-24T18:55:50.584" v="3939" actId="20577"/>
          <ac:spMkLst>
            <pc:docMk/>
            <pc:sldMk cId="4125576208" sldId="1938"/>
            <ac:spMk id="23" creationId="{429F66B7-F1AC-4251-9520-8B2E5FC276CA}"/>
          </ac:spMkLst>
        </pc:spChg>
        <pc:spChg chg="mod">
          <ac:chgData name="Nick Vargas Vila" userId="1c982030-5de6-444d-9b60-5ad8aae3ce51" providerId="ADAL" clId="{12BEA64A-416B-4738-A0CF-A811587DAB62}" dt="2019-10-01T16:18:27.291" v="5743"/>
          <ac:spMkLst>
            <pc:docMk/>
            <pc:sldMk cId="4125576208" sldId="1938"/>
            <ac:spMk id="24" creationId="{62478D2F-CD91-494B-B743-29A821A16A73}"/>
          </ac:spMkLst>
        </pc:spChg>
        <pc:graphicFrameChg chg="mod">
          <ac:chgData name="Nick Vargas Vila" userId="1c982030-5de6-444d-9b60-5ad8aae3ce51" providerId="ADAL" clId="{12BEA64A-416B-4738-A0CF-A811587DAB62}" dt="2019-09-24T18:56:15.238" v="3945" actId="1076"/>
          <ac:graphicFrameMkLst>
            <pc:docMk/>
            <pc:sldMk cId="4125576208" sldId="1938"/>
            <ac:graphicFrameMk id="9" creationId="{BE297D60-0EA3-4D6A-9270-2FA4C09EA6D7}"/>
          </ac:graphicFrameMkLst>
        </pc:graphicFrameChg>
      </pc:sldChg>
      <pc:sldChg chg="modSp add del">
        <pc:chgData name="Nick Vargas Vila" userId="1c982030-5de6-444d-9b60-5ad8aae3ce51" providerId="ADAL" clId="{12BEA64A-416B-4738-A0CF-A811587DAB62}" dt="2019-09-24T19:11:07.198" v="4863" actId="6549"/>
        <pc:sldMkLst>
          <pc:docMk/>
          <pc:sldMk cId="3714348843" sldId="1939"/>
        </pc:sldMkLst>
        <pc:spChg chg="mod">
          <ac:chgData name="Nick Vargas Vila" userId="1c982030-5de6-444d-9b60-5ad8aae3ce51" providerId="ADAL" clId="{12BEA64A-416B-4738-A0CF-A811587DAB62}" dt="2019-09-24T19:11:07.198" v="4863" actId="6549"/>
          <ac:spMkLst>
            <pc:docMk/>
            <pc:sldMk cId="3714348843" sldId="1939"/>
            <ac:spMk id="23" creationId="{429F66B7-F1AC-4251-9520-8B2E5FC276CA}"/>
          </ac:spMkLst>
        </pc:spChg>
      </pc:sldChg>
      <pc:sldChg chg="addSp delSp modSp add del">
        <pc:chgData name="Nick Vargas Vila" userId="1c982030-5de6-444d-9b60-5ad8aae3ce51" providerId="ADAL" clId="{12BEA64A-416B-4738-A0CF-A811587DAB62}" dt="2019-09-24T18:57:46.299" v="4137" actId="47"/>
        <pc:sldMkLst>
          <pc:docMk/>
          <pc:sldMk cId="1930730852" sldId="1940"/>
        </pc:sldMkLst>
        <pc:spChg chg="del">
          <ac:chgData name="Nick Vargas Vila" userId="1c982030-5de6-444d-9b60-5ad8aae3ce51" providerId="ADAL" clId="{12BEA64A-416B-4738-A0CF-A811587DAB62}" dt="2019-09-24T18:56:03.652" v="3940" actId="21"/>
          <ac:spMkLst>
            <pc:docMk/>
            <pc:sldMk cId="1930730852" sldId="1940"/>
            <ac:spMk id="3" creationId="{7A2AAEDE-ED12-478B-B4F7-9C1E214F4008}"/>
          </ac:spMkLst>
        </pc:spChg>
        <pc:spChg chg="add mod">
          <ac:chgData name="Nick Vargas Vila" userId="1c982030-5de6-444d-9b60-5ad8aae3ce51" providerId="ADAL" clId="{12BEA64A-416B-4738-A0CF-A811587DAB62}" dt="2019-09-24T18:56:03.652" v="3940" actId="21"/>
          <ac:spMkLst>
            <pc:docMk/>
            <pc:sldMk cId="1930730852" sldId="1940"/>
            <ac:spMk id="5" creationId="{D54BFEFC-AEEC-4889-BDF7-51EAF46FA77D}"/>
          </ac:spMkLst>
        </pc:spChg>
        <pc:spChg chg="mod">
          <ac:chgData name="Nick Vargas Vila" userId="1c982030-5de6-444d-9b60-5ad8aae3ce51" providerId="ADAL" clId="{12BEA64A-416B-4738-A0CF-A811587DAB62}" dt="2019-09-24T18:21:03.716" v="3893"/>
          <ac:spMkLst>
            <pc:docMk/>
            <pc:sldMk cId="1930730852" sldId="1940"/>
            <ac:spMk id="23" creationId="{429F66B7-F1AC-4251-9520-8B2E5FC276CA}"/>
          </ac:spMkLst>
        </pc:spChg>
        <pc:picChg chg="add del">
          <ac:chgData name="Nick Vargas Vila" userId="1c982030-5de6-444d-9b60-5ad8aae3ce51" providerId="ADAL" clId="{12BEA64A-416B-4738-A0CF-A811587DAB62}" dt="2019-09-24T18:21:06.571" v="3895"/>
          <ac:picMkLst>
            <pc:docMk/>
            <pc:sldMk cId="1930730852" sldId="1940"/>
            <ac:picMk id="2" creationId="{92F3AFFF-BD92-421D-B3E7-25629F9F3048}"/>
          </ac:picMkLst>
        </pc:picChg>
      </pc:sldChg>
      <pc:sldChg chg="modSp add del">
        <pc:chgData name="Nick Vargas Vila" userId="1c982030-5de6-444d-9b60-5ad8aae3ce51" providerId="ADAL" clId="{12BEA64A-416B-4738-A0CF-A811587DAB62}" dt="2019-09-24T19:10:57.695" v="4861" actId="6549"/>
        <pc:sldMkLst>
          <pc:docMk/>
          <pc:sldMk cId="1291802568" sldId="1941"/>
        </pc:sldMkLst>
        <pc:spChg chg="mod">
          <ac:chgData name="Nick Vargas Vila" userId="1c982030-5de6-444d-9b60-5ad8aae3ce51" providerId="ADAL" clId="{12BEA64A-416B-4738-A0CF-A811587DAB62}" dt="2019-09-24T19:10:57.695" v="4861" actId="6549"/>
          <ac:spMkLst>
            <pc:docMk/>
            <pc:sldMk cId="1291802568" sldId="1941"/>
            <ac:spMk id="23" creationId="{429F66B7-F1AC-4251-9520-8B2E5FC276CA}"/>
          </ac:spMkLst>
        </pc:spChg>
      </pc:sldChg>
      <pc:sldChg chg="modSp add del">
        <pc:chgData name="Nick Vargas Vila" userId="1c982030-5de6-444d-9b60-5ad8aae3ce51" providerId="ADAL" clId="{12BEA64A-416B-4738-A0CF-A811587DAB62}" dt="2019-09-24T19:10:50.721" v="4859" actId="6549"/>
        <pc:sldMkLst>
          <pc:docMk/>
          <pc:sldMk cId="2181326673" sldId="1942"/>
        </pc:sldMkLst>
        <pc:spChg chg="mod">
          <ac:chgData name="Nick Vargas Vila" userId="1c982030-5de6-444d-9b60-5ad8aae3ce51" providerId="ADAL" clId="{12BEA64A-416B-4738-A0CF-A811587DAB62}" dt="2019-09-24T19:10:50.721" v="4859" actId="6549"/>
          <ac:spMkLst>
            <pc:docMk/>
            <pc:sldMk cId="2181326673" sldId="1942"/>
            <ac:spMk id="23" creationId="{429F66B7-F1AC-4251-9520-8B2E5FC276CA}"/>
          </ac:spMkLst>
        </pc:spChg>
      </pc:sldChg>
      <pc:sldChg chg="modSp add del">
        <pc:chgData name="Nick Vargas Vila" userId="1c982030-5de6-444d-9b60-5ad8aae3ce51" providerId="ADAL" clId="{12BEA64A-416B-4738-A0CF-A811587DAB62}" dt="2019-09-24T19:10:44.589" v="4857" actId="6549"/>
        <pc:sldMkLst>
          <pc:docMk/>
          <pc:sldMk cId="2320608176" sldId="1943"/>
        </pc:sldMkLst>
        <pc:spChg chg="mod">
          <ac:chgData name="Nick Vargas Vila" userId="1c982030-5de6-444d-9b60-5ad8aae3ce51" providerId="ADAL" clId="{12BEA64A-416B-4738-A0CF-A811587DAB62}" dt="2019-09-24T19:10:44.589" v="4857" actId="6549"/>
          <ac:spMkLst>
            <pc:docMk/>
            <pc:sldMk cId="2320608176" sldId="1943"/>
            <ac:spMk id="23" creationId="{429F66B7-F1AC-4251-9520-8B2E5FC276CA}"/>
          </ac:spMkLst>
        </pc:spChg>
      </pc:sldChg>
      <pc:sldChg chg="modSp add del">
        <pc:chgData name="Nick Vargas Vila" userId="1c982030-5de6-444d-9b60-5ad8aae3ce51" providerId="ADAL" clId="{12BEA64A-416B-4738-A0CF-A811587DAB62}" dt="2019-09-24T19:10:32.370" v="4855" actId="6549"/>
        <pc:sldMkLst>
          <pc:docMk/>
          <pc:sldMk cId="1739469084" sldId="1944"/>
        </pc:sldMkLst>
        <pc:spChg chg="mod">
          <ac:chgData name="Nick Vargas Vila" userId="1c982030-5de6-444d-9b60-5ad8aae3ce51" providerId="ADAL" clId="{12BEA64A-416B-4738-A0CF-A811587DAB62}" dt="2019-09-24T19:10:32.370" v="4855" actId="6549"/>
          <ac:spMkLst>
            <pc:docMk/>
            <pc:sldMk cId="1739469084" sldId="1944"/>
            <ac:spMk id="23" creationId="{429F66B7-F1AC-4251-9520-8B2E5FC276CA}"/>
          </ac:spMkLst>
        </pc:spChg>
      </pc:sldChg>
      <pc:sldChg chg="modSp add del">
        <pc:chgData name="Nick Vargas Vila" userId="1c982030-5de6-444d-9b60-5ad8aae3ce51" providerId="ADAL" clId="{12BEA64A-416B-4738-A0CF-A811587DAB62}" dt="2019-09-24T19:10:24.990" v="4853"/>
        <pc:sldMkLst>
          <pc:docMk/>
          <pc:sldMk cId="1451367572" sldId="1945"/>
        </pc:sldMkLst>
        <pc:spChg chg="mod">
          <ac:chgData name="Nick Vargas Vila" userId="1c982030-5de6-444d-9b60-5ad8aae3ce51" providerId="ADAL" clId="{12BEA64A-416B-4738-A0CF-A811587DAB62}" dt="2019-09-24T19:10:24.990" v="4853"/>
          <ac:spMkLst>
            <pc:docMk/>
            <pc:sldMk cId="1451367572" sldId="1945"/>
            <ac:spMk id="23" creationId="{429F66B7-F1AC-4251-9520-8B2E5FC276CA}"/>
          </ac:spMkLst>
        </pc:spChg>
      </pc:sldChg>
      <pc:sldChg chg="modSp add del">
        <pc:chgData name="Nick Vargas Vila" userId="1c982030-5de6-444d-9b60-5ad8aae3ce51" providerId="ADAL" clId="{12BEA64A-416B-4738-A0CF-A811587DAB62}" dt="2019-09-24T19:10:22.380" v="4852" actId="6549"/>
        <pc:sldMkLst>
          <pc:docMk/>
          <pc:sldMk cId="702669446" sldId="1946"/>
        </pc:sldMkLst>
        <pc:spChg chg="mod">
          <ac:chgData name="Nick Vargas Vila" userId="1c982030-5de6-444d-9b60-5ad8aae3ce51" providerId="ADAL" clId="{12BEA64A-416B-4738-A0CF-A811587DAB62}" dt="2019-09-24T19:10:22.380" v="4852" actId="6549"/>
          <ac:spMkLst>
            <pc:docMk/>
            <pc:sldMk cId="702669446" sldId="1946"/>
            <ac:spMk id="23" creationId="{429F66B7-F1AC-4251-9520-8B2E5FC276CA}"/>
          </ac:spMkLst>
        </pc:spChg>
      </pc:sldChg>
      <pc:sldChg chg="addSp modSp add del">
        <pc:chgData name="Nick Vargas Vila" userId="1c982030-5de6-444d-9b60-5ad8aae3ce51" providerId="ADAL" clId="{12BEA64A-416B-4738-A0CF-A811587DAB62}" dt="2019-09-24T19:09:57.628" v="4850" actId="20577"/>
        <pc:sldMkLst>
          <pc:docMk/>
          <pc:sldMk cId="711850124" sldId="1947"/>
        </pc:sldMkLst>
        <pc:spChg chg="mod">
          <ac:chgData name="Nick Vargas Vila" userId="1c982030-5de6-444d-9b60-5ad8aae3ce51" providerId="ADAL" clId="{12BEA64A-416B-4738-A0CF-A811587DAB62}" dt="2019-09-24T19:09:57.628" v="4850" actId="20577"/>
          <ac:spMkLst>
            <pc:docMk/>
            <pc:sldMk cId="711850124" sldId="1947"/>
            <ac:spMk id="3" creationId="{7A2AAEDE-ED12-478B-B4F7-9C1E214F4008}"/>
          </ac:spMkLst>
        </pc:spChg>
        <pc:spChg chg="mod">
          <ac:chgData name="Nick Vargas Vila" userId="1c982030-5de6-444d-9b60-5ad8aae3ce51" providerId="ADAL" clId="{12BEA64A-416B-4738-A0CF-A811587DAB62}" dt="2019-09-24T19:05:36.410" v="4497" actId="20577"/>
          <ac:spMkLst>
            <pc:docMk/>
            <pc:sldMk cId="711850124" sldId="1947"/>
            <ac:spMk id="23" creationId="{429F66B7-F1AC-4251-9520-8B2E5FC276CA}"/>
          </ac:spMkLst>
        </pc:spChg>
        <pc:picChg chg="add mod">
          <ac:chgData name="Nick Vargas Vila" userId="1c982030-5de6-444d-9b60-5ad8aae3ce51" providerId="ADAL" clId="{12BEA64A-416B-4738-A0CF-A811587DAB62}" dt="2019-09-24T19:09:18.325" v="4844" actId="1076"/>
          <ac:picMkLst>
            <pc:docMk/>
            <pc:sldMk cId="711850124" sldId="1947"/>
            <ac:picMk id="1026" creationId="{E39DCD3D-F4AB-4052-B914-CB1ACE15C464}"/>
          </ac:picMkLst>
        </pc:picChg>
      </pc:sldChg>
      <pc:sldChg chg="add del">
        <pc:chgData name="Nick Vargas Vila" userId="1c982030-5de6-444d-9b60-5ad8aae3ce51" providerId="ADAL" clId="{12BEA64A-416B-4738-A0CF-A811587DAB62}" dt="2019-09-24T19:00:21.225" v="4160" actId="47"/>
        <pc:sldMkLst>
          <pc:docMk/>
          <pc:sldMk cId="1146267250" sldId="1948"/>
        </pc:sldMkLst>
      </pc:sldChg>
      <pc:sldChg chg="addSp delSp modSp add del">
        <pc:chgData name="Nick Vargas Vila" userId="1c982030-5de6-444d-9b60-5ad8aae3ce51" providerId="ADAL" clId="{12BEA64A-416B-4738-A0CF-A811587DAB62}" dt="2019-10-01T15:56:33.026" v="5741" actId="1076"/>
        <pc:sldMkLst>
          <pc:docMk/>
          <pc:sldMk cId="1014587135" sldId="1951"/>
        </pc:sldMkLst>
        <pc:spChg chg="mod">
          <ac:chgData name="Nick Vargas Vila" userId="1c982030-5de6-444d-9b60-5ad8aae3ce51" providerId="ADAL" clId="{12BEA64A-416B-4738-A0CF-A811587DAB62}" dt="2019-10-01T15:55:24.083" v="5681" actId="1076"/>
          <ac:spMkLst>
            <pc:docMk/>
            <pc:sldMk cId="1014587135" sldId="1951"/>
            <ac:spMk id="3" creationId="{5456EA36-6FE8-41A6-9FE1-C412D7607571}"/>
          </ac:spMkLst>
        </pc:spChg>
        <pc:spChg chg="mod">
          <ac:chgData name="Nick Vargas Vila" userId="1c982030-5de6-444d-9b60-5ad8aae3ce51" providerId="ADAL" clId="{12BEA64A-416B-4738-A0CF-A811587DAB62}" dt="2019-10-01T15:56:12.506" v="5738" actId="6549"/>
          <ac:spMkLst>
            <pc:docMk/>
            <pc:sldMk cId="1014587135" sldId="1951"/>
            <ac:spMk id="4" creationId="{ECCB79A7-A649-4AEF-8B58-09E23C7226E5}"/>
          </ac:spMkLst>
        </pc:spChg>
        <pc:spChg chg="mod">
          <ac:chgData name="Nick Vargas Vila" userId="1c982030-5de6-444d-9b60-5ad8aae3ce51" providerId="ADAL" clId="{12BEA64A-416B-4738-A0CF-A811587DAB62}" dt="2019-10-01T15:56:33.026" v="5741" actId="1076"/>
          <ac:spMkLst>
            <pc:docMk/>
            <pc:sldMk cId="1014587135" sldId="1951"/>
            <ac:spMk id="5" creationId="{42342D0F-E945-42E1-9E18-741452B6DF20}"/>
          </ac:spMkLst>
        </pc:spChg>
        <pc:spChg chg="mod">
          <ac:chgData name="Nick Vargas Vila" userId="1c982030-5de6-444d-9b60-5ad8aae3ce51" providerId="ADAL" clId="{12BEA64A-416B-4738-A0CF-A811587DAB62}" dt="2019-10-01T15:55:33.847" v="5684" actId="14100"/>
          <ac:spMkLst>
            <pc:docMk/>
            <pc:sldMk cId="1014587135" sldId="1951"/>
            <ac:spMk id="6" creationId="{45CBFF9B-FAF6-42D6-B47B-26EF724EC329}"/>
          </ac:spMkLst>
        </pc:spChg>
        <pc:spChg chg="mod">
          <ac:chgData name="Nick Vargas Vila" userId="1c982030-5de6-444d-9b60-5ad8aae3ce51" providerId="ADAL" clId="{12BEA64A-416B-4738-A0CF-A811587DAB62}" dt="2019-10-01T15:55:19.889" v="5680" actId="1076"/>
          <ac:spMkLst>
            <pc:docMk/>
            <pc:sldMk cId="1014587135" sldId="1951"/>
            <ac:spMk id="8" creationId="{1CFDAA87-D1A3-4765-B8E2-BBF1079A64E3}"/>
          </ac:spMkLst>
        </pc:spChg>
        <pc:spChg chg="add del mod">
          <ac:chgData name="Nick Vargas Vila" userId="1c982030-5de6-444d-9b60-5ad8aae3ce51" providerId="ADAL" clId="{12BEA64A-416B-4738-A0CF-A811587DAB62}" dt="2019-10-01T15:55:15.052" v="5678" actId="767"/>
          <ac:spMkLst>
            <pc:docMk/>
            <pc:sldMk cId="1014587135" sldId="1951"/>
            <ac:spMk id="9" creationId="{9FB7F370-23FC-43B6-B57A-0BDF14E83E05}"/>
          </ac:spMkLst>
        </pc:spChg>
        <pc:spChg chg="add del">
          <ac:chgData name="Nick Vargas Vila" userId="1c982030-5de6-444d-9b60-5ad8aae3ce51" providerId="ADAL" clId="{12BEA64A-416B-4738-A0CF-A811587DAB62}" dt="2019-09-24T17:54:12.102" v="2355"/>
          <ac:spMkLst>
            <pc:docMk/>
            <pc:sldMk cId="1014587135" sldId="1951"/>
            <ac:spMk id="18" creationId="{FDC3B0A5-D970-4D0D-B611-2FE421CD79A8}"/>
          </ac:spMkLst>
        </pc:spChg>
        <pc:spChg chg="add">
          <ac:chgData name="Nick Vargas Vila" userId="1c982030-5de6-444d-9b60-5ad8aae3ce51" providerId="ADAL" clId="{12BEA64A-416B-4738-A0CF-A811587DAB62}" dt="2019-09-24T17:54:12.119" v="2356"/>
          <ac:spMkLst>
            <pc:docMk/>
            <pc:sldMk cId="1014587135" sldId="1951"/>
            <ac:spMk id="19" creationId="{93BEBA55-A48E-4B50-A38E-F5D33ECAB445}"/>
          </ac:spMkLst>
        </pc:spChg>
        <pc:spChg chg="mod">
          <ac:chgData name="Nick Vargas Vila" userId="1c982030-5de6-444d-9b60-5ad8aae3ce51" providerId="ADAL" clId="{12BEA64A-416B-4738-A0CF-A811587DAB62}" dt="2019-10-01T15:56:21.104" v="5739" actId="1076"/>
          <ac:spMkLst>
            <pc:docMk/>
            <pc:sldMk cId="1014587135" sldId="1951"/>
            <ac:spMk id="29" creationId="{CE8FC16C-D813-4585-9249-68138C9BC3C0}"/>
          </ac:spMkLst>
        </pc:spChg>
        <pc:spChg chg="mod">
          <ac:chgData name="Nick Vargas Vila" userId="1c982030-5de6-444d-9b60-5ad8aae3ce51" providerId="ADAL" clId="{12BEA64A-416B-4738-A0CF-A811587DAB62}" dt="2019-10-01T15:55:55.696" v="5705" actId="20577"/>
          <ac:spMkLst>
            <pc:docMk/>
            <pc:sldMk cId="1014587135" sldId="1951"/>
            <ac:spMk id="30" creationId="{B89D72F2-3FC5-4997-BB83-35A78AFE5EE8}"/>
          </ac:spMkLst>
        </pc:spChg>
        <pc:spChg chg="mod">
          <ac:chgData name="Nick Vargas Vila" userId="1c982030-5de6-444d-9b60-5ad8aae3ce51" providerId="ADAL" clId="{12BEA64A-416B-4738-A0CF-A811587DAB62}" dt="2019-10-01T15:56:26.336" v="5740" actId="14100"/>
          <ac:spMkLst>
            <pc:docMk/>
            <pc:sldMk cId="1014587135" sldId="1951"/>
            <ac:spMk id="50" creationId="{7CE628AF-7CAC-44A4-9281-DE98D609DCFB}"/>
          </ac:spMkLst>
        </pc:spChg>
        <pc:spChg chg="del mod">
          <ac:chgData name="Nick Vargas Vila" userId="1c982030-5de6-444d-9b60-5ad8aae3ce51" providerId="ADAL" clId="{12BEA64A-416B-4738-A0CF-A811587DAB62}" dt="2019-09-24T17:54:06.551" v="2349" actId="478"/>
          <ac:spMkLst>
            <pc:docMk/>
            <pc:sldMk cId="1014587135" sldId="1951"/>
            <ac:spMk id="84" creationId="{BE42E544-24A9-437F-9217-7120E25D15DF}"/>
          </ac:spMkLst>
        </pc:spChg>
        <pc:picChg chg="add del">
          <ac:chgData name="Nick Vargas Vila" userId="1c982030-5de6-444d-9b60-5ad8aae3ce51" providerId="ADAL" clId="{12BEA64A-416B-4738-A0CF-A811587DAB62}" dt="2019-10-01T15:19:45.478" v="5588"/>
          <ac:picMkLst>
            <pc:docMk/>
            <pc:sldMk cId="1014587135" sldId="1951"/>
            <ac:picMk id="7" creationId="{4613BCEF-8F44-49B6-B06B-2EC37F6752F9}"/>
          </ac:picMkLst>
        </pc:picChg>
        <pc:cxnChg chg="del mod">
          <ac:chgData name="Nick Vargas Vila" userId="1c982030-5de6-444d-9b60-5ad8aae3ce51" providerId="ADAL" clId="{12BEA64A-416B-4738-A0CF-A811587DAB62}" dt="2019-10-01T15:03:27.256" v="5084" actId="478"/>
          <ac:cxnSpMkLst>
            <pc:docMk/>
            <pc:sldMk cId="1014587135" sldId="1951"/>
            <ac:cxnSpMk id="12" creationId="{A05B1208-74AA-4EF3-954D-0E67C20928F1}"/>
          </ac:cxnSpMkLst>
        </pc:cxnChg>
        <pc:cxnChg chg="del mod">
          <ac:chgData name="Nick Vargas Vila" userId="1c982030-5de6-444d-9b60-5ad8aae3ce51" providerId="ADAL" clId="{12BEA64A-416B-4738-A0CF-A811587DAB62}" dt="2019-10-01T15:03:25.768" v="5082" actId="478"/>
          <ac:cxnSpMkLst>
            <pc:docMk/>
            <pc:sldMk cId="1014587135" sldId="1951"/>
            <ac:cxnSpMk id="14" creationId="{EEFE11D7-B33E-4E3B-94B6-47B401089A75}"/>
          </ac:cxnSpMkLst>
        </pc:cxnChg>
        <pc:cxnChg chg="del mod">
          <ac:chgData name="Nick Vargas Vila" userId="1c982030-5de6-444d-9b60-5ad8aae3ce51" providerId="ADAL" clId="{12BEA64A-416B-4738-A0CF-A811587DAB62}" dt="2019-10-01T15:03:24.895" v="5081" actId="478"/>
          <ac:cxnSpMkLst>
            <pc:docMk/>
            <pc:sldMk cId="1014587135" sldId="1951"/>
            <ac:cxnSpMk id="17" creationId="{D4D18B66-115D-4852-9B06-8187463BEF19}"/>
          </ac:cxnSpMkLst>
        </pc:cxnChg>
        <pc:cxnChg chg="del mod">
          <ac:chgData name="Nick Vargas Vila" userId="1c982030-5de6-444d-9b60-5ad8aae3ce51" providerId="ADAL" clId="{12BEA64A-416B-4738-A0CF-A811587DAB62}" dt="2019-10-01T15:03:24.112" v="5080" actId="478"/>
          <ac:cxnSpMkLst>
            <pc:docMk/>
            <pc:sldMk cId="1014587135" sldId="1951"/>
            <ac:cxnSpMk id="31" creationId="{C6593578-1B5A-4653-820F-066897A6DCFD}"/>
          </ac:cxnSpMkLst>
        </pc:cxnChg>
        <pc:cxnChg chg="del mod">
          <ac:chgData name="Nick Vargas Vila" userId="1c982030-5de6-444d-9b60-5ad8aae3ce51" providerId="ADAL" clId="{12BEA64A-416B-4738-A0CF-A811587DAB62}" dt="2019-10-01T15:03:26.480" v="5083" actId="478"/>
          <ac:cxnSpMkLst>
            <pc:docMk/>
            <pc:sldMk cId="1014587135" sldId="1951"/>
            <ac:cxnSpMk id="35" creationId="{B81B6F15-9C60-4A5F-A913-04802493509E}"/>
          </ac:cxnSpMkLst>
        </pc:cxnChg>
      </pc:sldChg>
      <pc:sldChg chg="addSp delSp modSp add">
        <pc:chgData name="Nick Vargas Vila" userId="1c982030-5de6-444d-9b60-5ad8aae3ce51" providerId="ADAL" clId="{12BEA64A-416B-4738-A0CF-A811587DAB62}" dt="2019-09-24T17:54:42.780" v="2362"/>
        <pc:sldMkLst>
          <pc:docMk/>
          <pc:sldMk cId="2605375569" sldId="1952"/>
        </pc:sldMkLst>
        <pc:spChg chg="mod">
          <ac:chgData name="Nick Vargas Vila" userId="1c982030-5de6-444d-9b60-5ad8aae3ce51" providerId="ADAL" clId="{12BEA64A-416B-4738-A0CF-A811587DAB62}" dt="2019-09-24T17:23:04.684" v="1408" actId="2"/>
          <ac:spMkLst>
            <pc:docMk/>
            <pc:sldMk cId="2605375569" sldId="1952"/>
            <ac:spMk id="2" creationId="{28E50279-C386-4919-9375-0BEFFFC3920E}"/>
          </ac:spMkLst>
        </pc:spChg>
        <pc:spChg chg="mod">
          <ac:chgData name="Nick Vargas Vila" userId="1c982030-5de6-444d-9b60-5ad8aae3ce51" providerId="ADAL" clId="{12BEA64A-416B-4738-A0CF-A811587DAB62}" dt="2019-09-24T17:22:29.521" v="1406" actId="404"/>
          <ac:spMkLst>
            <pc:docMk/>
            <pc:sldMk cId="2605375569" sldId="1952"/>
            <ac:spMk id="3" creationId="{E0F3DA12-733B-455D-B039-87D0C8BB347B}"/>
          </ac:spMkLst>
        </pc:spChg>
        <pc:spChg chg="del">
          <ac:chgData name="Nick Vargas Vila" userId="1c982030-5de6-444d-9b60-5ad8aae3ce51" providerId="ADAL" clId="{12BEA64A-416B-4738-A0CF-A811587DAB62}" dt="2019-09-24T17:54:42.577" v="2361" actId="478"/>
          <ac:spMkLst>
            <pc:docMk/>
            <pc:sldMk cId="2605375569" sldId="1952"/>
            <ac:spMk id="6" creationId="{7FAC3CEF-1DB3-47BD-B8EE-BBEE28C1A0D6}"/>
          </ac:spMkLst>
        </pc:spChg>
        <pc:spChg chg="add">
          <ac:chgData name="Nick Vargas Vila" userId="1c982030-5de6-444d-9b60-5ad8aae3ce51" providerId="ADAL" clId="{12BEA64A-416B-4738-A0CF-A811587DAB62}" dt="2019-09-24T17:54:42.780" v="2362"/>
          <ac:spMkLst>
            <pc:docMk/>
            <pc:sldMk cId="2605375569" sldId="1952"/>
            <ac:spMk id="7" creationId="{CB782023-9D42-4982-B86E-EE310DDBF143}"/>
          </ac:spMkLst>
        </pc:spChg>
        <pc:graphicFrameChg chg="mod">
          <ac:chgData name="Nick Vargas Vila" userId="1c982030-5de6-444d-9b60-5ad8aae3ce51" providerId="ADAL" clId="{12BEA64A-416B-4738-A0CF-A811587DAB62}" dt="2019-09-24T17:22:46.727" v="1407" actId="1076"/>
          <ac:graphicFrameMkLst>
            <pc:docMk/>
            <pc:sldMk cId="2605375569" sldId="1952"/>
            <ac:graphicFrameMk id="4" creationId="{47ED1533-DA56-4528-A6EA-86943DF6EBFB}"/>
          </ac:graphicFrameMkLst>
        </pc:graphicFrameChg>
      </pc:sldChg>
      <pc:sldChg chg="addSp delSp modSp ord">
        <pc:chgData name="Nick Vargas Vila" userId="1c982030-5de6-444d-9b60-5ad8aae3ce51" providerId="ADAL" clId="{12BEA64A-416B-4738-A0CF-A811587DAB62}" dt="2019-10-01T15:02:37.353" v="5078"/>
        <pc:sldMkLst>
          <pc:docMk/>
          <pc:sldMk cId="425784888" sldId="1953"/>
        </pc:sldMkLst>
        <pc:spChg chg="mod">
          <ac:chgData name="Nick Vargas Vila" userId="1c982030-5de6-444d-9b60-5ad8aae3ce51" providerId="ADAL" clId="{12BEA64A-416B-4738-A0CF-A811587DAB62}" dt="2019-09-24T17:12:25.047" v="1041" actId="20577"/>
          <ac:spMkLst>
            <pc:docMk/>
            <pc:sldMk cId="425784888" sldId="1953"/>
            <ac:spMk id="4" creationId="{F93D070B-1559-495E-9C35-5099C4CE4183}"/>
          </ac:spMkLst>
        </pc:spChg>
        <pc:spChg chg="del">
          <ac:chgData name="Nick Vargas Vila" userId="1c982030-5de6-444d-9b60-5ad8aae3ce51" providerId="ADAL" clId="{12BEA64A-416B-4738-A0CF-A811587DAB62}" dt="2019-10-01T15:02:37.101" v="5077" actId="478"/>
          <ac:spMkLst>
            <pc:docMk/>
            <pc:sldMk cId="425784888" sldId="1953"/>
            <ac:spMk id="5" creationId="{A92F6BAC-9326-4C02-B4C7-CC33698846D2}"/>
          </ac:spMkLst>
        </pc:spChg>
        <pc:spChg chg="add">
          <ac:chgData name="Nick Vargas Vila" userId="1c982030-5de6-444d-9b60-5ad8aae3ce51" providerId="ADAL" clId="{12BEA64A-416B-4738-A0CF-A811587DAB62}" dt="2019-10-01T15:02:37.353" v="5078"/>
          <ac:spMkLst>
            <pc:docMk/>
            <pc:sldMk cId="425784888" sldId="1953"/>
            <ac:spMk id="6" creationId="{06048104-311D-433E-9673-4CE2CAE743EC}"/>
          </ac:spMkLst>
        </pc:spChg>
        <pc:spChg chg="mod">
          <ac:chgData name="Nick Vargas Vila" userId="1c982030-5de6-444d-9b60-5ad8aae3ce51" providerId="ADAL" clId="{12BEA64A-416B-4738-A0CF-A811587DAB62}" dt="2019-09-24T18:55:03.993" v="3927" actId="6549"/>
          <ac:spMkLst>
            <pc:docMk/>
            <pc:sldMk cId="425784888" sldId="1953"/>
            <ac:spMk id="7" creationId="{9024A2B5-7E9E-4A6F-AE06-D64AADF19D32}"/>
          </ac:spMkLst>
        </pc:spChg>
      </pc:sldChg>
      <pc:sldChg chg="modSp add del ord">
        <pc:chgData name="Nick Vargas Vila" userId="1c982030-5de6-444d-9b60-5ad8aae3ce51" providerId="ADAL" clId="{12BEA64A-416B-4738-A0CF-A811587DAB62}" dt="2019-09-24T17:19:58.052" v="1355" actId="47"/>
        <pc:sldMkLst>
          <pc:docMk/>
          <pc:sldMk cId="2946542809" sldId="1955"/>
        </pc:sldMkLst>
        <pc:spChg chg="mod">
          <ac:chgData name="Nick Vargas Vila" userId="1c982030-5de6-444d-9b60-5ad8aae3ce51" providerId="ADAL" clId="{12BEA64A-416B-4738-A0CF-A811587DAB62}" dt="2019-09-24T17:19:30.804" v="1346" actId="6549"/>
          <ac:spMkLst>
            <pc:docMk/>
            <pc:sldMk cId="2946542809" sldId="1955"/>
            <ac:spMk id="4" creationId="{F93D070B-1559-495E-9C35-5099C4CE4183}"/>
          </ac:spMkLst>
        </pc:spChg>
        <pc:spChg chg="mod">
          <ac:chgData name="Nick Vargas Vila" userId="1c982030-5de6-444d-9b60-5ad8aae3ce51" providerId="ADAL" clId="{12BEA64A-416B-4738-A0CF-A811587DAB62}" dt="2019-09-24T17:19:41.937" v="1347" actId="21"/>
          <ac:spMkLst>
            <pc:docMk/>
            <pc:sldMk cId="2946542809" sldId="1955"/>
            <ac:spMk id="7" creationId="{9024A2B5-7E9E-4A6F-AE06-D64AADF19D32}"/>
          </ac:spMkLst>
        </pc:spChg>
      </pc:sldChg>
      <pc:sldChg chg="add del">
        <pc:chgData name="Nick Vargas Vila" userId="1c982030-5de6-444d-9b60-5ad8aae3ce51" providerId="ADAL" clId="{12BEA64A-416B-4738-A0CF-A811587DAB62}" dt="2019-10-01T15:18:43.810" v="5570"/>
        <pc:sldMkLst>
          <pc:docMk/>
          <pc:sldMk cId="3885918114" sldId="1955"/>
        </pc:sldMkLst>
      </pc:sldChg>
      <pc:sldChg chg="addSp delSp modSp ord">
        <pc:chgData name="Nick Vargas Vila" userId="1c982030-5de6-444d-9b60-5ad8aae3ce51" providerId="ADAL" clId="{12BEA64A-416B-4738-A0CF-A811587DAB62}" dt="2019-09-24T17:54:46.061" v="2364"/>
        <pc:sldMkLst>
          <pc:docMk/>
          <pc:sldMk cId="158222415" sldId="1956"/>
        </pc:sldMkLst>
        <pc:spChg chg="add mod">
          <ac:chgData name="Nick Vargas Vila" userId="1c982030-5de6-444d-9b60-5ad8aae3ce51" providerId="ADAL" clId="{12BEA64A-416B-4738-A0CF-A811587DAB62}" dt="2019-09-24T17:30:14.171" v="1967" actId="14100"/>
          <ac:spMkLst>
            <pc:docMk/>
            <pc:sldMk cId="158222415" sldId="1956"/>
            <ac:spMk id="2" creationId="{048E5D01-88A7-4FCF-A97C-7F033CDB74EC}"/>
          </ac:spMkLst>
        </pc:spChg>
        <pc:spChg chg="mod">
          <ac:chgData name="Nick Vargas Vila" userId="1c982030-5de6-444d-9b60-5ad8aae3ce51" providerId="ADAL" clId="{12BEA64A-416B-4738-A0CF-A811587DAB62}" dt="2019-09-24T17:29:53.085" v="1962" actId="1076"/>
          <ac:spMkLst>
            <pc:docMk/>
            <pc:sldMk cId="158222415" sldId="1956"/>
            <ac:spMk id="4" creationId="{F93D070B-1559-495E-9C35-5099C4CE4183}"/>
          </ac:spMkLst>
        </pc:spChg>
        <pc:spChg chg="del mod">
          <ac:chgData name="Nick Vargas Vila" userId="1c982030-5de6-444d-9b60-5ad8aae3ce51" providerId="ADAL" clId="{12BEA64A-416B-4738-A0CF-A811587DAB62}" dt="2019-09-24T17:54:45.847" v="2363" actId="478"/>
          <ac:spMkLst>
            <pc:docMk/>
            <pc:sldMk cId="158222415" sldId="1956"/>
            <ac:spMk id="5" creationId="{A92F6BAC-9326-4C02-B4C7-CC33698846D2}"/>
          </ac:spMkLst>
        </pc:spChg>
        <pc:spChg chg="add mod">
          <ac:chgData name="Nick Vargas Vila" userId="1c982030-5de6-444d-9b60-5ad8aae3ce51" providerId="ADAL" clId="{12BEA64A-416B-4738-A0CF-A811587DAB62}" dt="2019-09-24T17:30:05.340" v="1964" actId="14100"/>
          <ac:spMkLst>
            <pc:docMk/>
            <pc:sldMk cId="158222415" sldId="1956"/>
            <ac:spMk id="6" creationId="{ADA92199-E490-40EE-8BE5-D79B1C7FC9C9}"/>
          </ac:spMkLst>
        </pc:spChg>
        <pc:spChg chg="mod">
          <ac:chgData name="Nick Vargas Vila" userId="1c982030-5de6-444d-9b60-5ad8aae3ce51" providerId="ADAL" clId="{12BEA64A-416B-4738-A0CF-A811587DAB62}" dt="2019-09-24T17:44:58.940" v="2170" actId="20577"/>
          <ac:spMkLst>
            <pc:docMk/>
            <pc:sldMk cId="158222415" sldId="1956"/>
            <ac:spMk id="7" creationId="{9024A2B5-7E9E-4A6F-AE06-D64AADF19D32}"/>
          </ac:spMkLst>
        </pc:spChg>
        <pc:spChg chg="add mod">
          <ac:chgData name="Nick Vargas Vila" userId="1c982030-5de6-444d-9b60-5ad8aae3ce51" providerId="ADAL" clId="{12BEA64A-416B-4738-A0CF-A811587DAB62}" dt="2019-09-24T17:30:11.973" v="1966" actId="1076"/>
          <ac:spMkLst>
            <pc:docMk/>
            <pc:sldMk cId="158222415" sldId="1956"/>
            <ac:spMk id="8" creationId="{EC9B653E-9425-449F-9708-D83E0D7DD36D}"/>
          </ac:spMkLst>
        </pc:spChg>
        <pc:spChg chg="add del mod">
          <ac:chgData name="Nick Vargas Vila" userId="1c982030-5de6-444d-9b60-5ad8aae3ce51" providerId="ADAL" clId="{12BEA64A-416B-4738-A0CF-A811587DAB62}" dt="2019-09-24T17:28:49.292" v="1950" actId="478"/>
          <ac:spMkLst>
            <pc:docMk/>
            <pc:sldMk cId="158222415" sldId="1956"/>
            <ac:spMk id="9" creationId="{7BED1843-58B9-4C8A-9247-5934BDA995C4}"/>
          </ac:spMkLst>
        </pc:spChg>
        <pc:spChg chg="add del mod">
          <ac:chgData name="Nick Vargas Vila" userId="1c982030-5de6-444d-9b60-5ad8aae3ce51" providerId="ADAL" clId="{12BEA64A-416B-4738-A0CF-A811587DAB62}" dt="2019-09-24T17:28:49.862" v="1951" actId="478"/>
          <ac:spMkLst>
            <pc:docMk/>
            <pc:sldMk cId="158222415" sldId="1956"/>
            <ac:spMk id="10" creationId="{9E5B93D8-3CA8-49A7-8703-3EA0C2732159}"/>
          </ac:spMkLst>
        </pc:spChg>
        <pc:spChg chg="add mod">
          <ac:chgData name="Nick Vargas Vila" userId="1c982030-5de6-444d-9b60-5ad8aae3ce51" providerId="ADAL" clId="{12BEA64A-416B-4738-A0CF-A811587DAB62}" dt="2019-09-24T17:30:11.973" v="1966" actId="1076"/>
          <ac:spMkLst>
            <pc:docMk/>
            <pc:sldMk cId="158222415" sldId="1956"/>
            <ac:spMk id="11" creationId="{0B21633B-BDC2-4BCC-9091-D84B7B102847}"/>
          </ac:spMkLst>
        </pc:spChg>
        <pc:spChg chg="add mod">
          <ac:chgData name="Nick Vargas Vila" userId="1c982030-5de6-444d-9b60-5ad8aae3ce51" providerId="ADAL" clId="{12BEA64A-416B-4738-A0CF-A811587DAB62}" dt="2019-09-24T17:30:11.973" v="1966" actId="1076"/>
          <ac:spMkLst>
            <pc:docMk/>
            <pc:sldMk cId="158222415" sldId="1956"/>
            <ac:spMk id="12" creationId="{9223DAA6-CC1A-4E91-BBE4-6188066D257A}"/>
          </ac:spMkLst>
        </pc:spChg>
        <pc:spChg chg="add del">
          <ac:chgData name="Nick Vargas Vila" userId="1c982030-5de6-444d-9b60-5ad8aae3ce51" providerId="ADAL" clId="{12BEA64A-416B-4738-A0CF-A811587DAB62}" dt="2019-09-24T17:31:00.897" v="1969"/>
          <ac:spMkLst>
            <pc:docMk/>
            <pc:sldMk cId="158222415" sldId="1956"/>
            <ac:spMk id="13" creationId="{EB48C395-E90C-4BFF-A3C8-DBC694033FE3}"/>
          </ac:spMkLst>
        </pc:spChg>
        <pc:spChg chg="add mod">
          <ac:chgData name="Nick Vargas Vila" userId="1c982030-5de6-444d-9b60-5ad8aae3ce51" providerId="ADAL" clId="{12BEA64A-416B-4738-A0CF-A811587DAB62}" dt="2019-09-24T17:34:20.319" v="2047" actId="1076"/>
          <ac:spMkLst>
            <pc:docMk/>
            <pc:sldMk cId="158222415" sldId="1956"/>
            <ac:spMk id="14" creationId="{BAD6F966-FD19-4E91-AEB7-D4ACFEFE0C22}"/>
          </ac:spMkLst>
        </pc:spChg>
        <pc:spChg chg="add mod">
          <ac:chgData name="Nick Vargas Vila" userId="1c982030-5de6-444d-9b60-5ad8aae3ce51" providerId="ADAL" clId="{12BEA64A-416B-4738-A0CF-A811587DAB62}" dt="2019-09-24T17:34:20.319" v="2047" actId="1076"/>
          <ac:spMkLst>
            <pc:docMk/>
            <pc:sldMk cId="158222415" sldId="1956"/>
            <ac:spMk id="15" creationId="{28B9D27A-1E5A-45DE-B4CC-20D019802883}"/>
          </ac:spMkLst>
        </pc:spChg>
        <pc:spChg chg="add del mod">
          <ac:chgData name="Nick Vargas Vila" userId="1c982030-5de6-444d-9b60-5ad8aae3ce51" providerId="ADAL" clId="{12BEA64A-416B-4738-A0CF-A811587DAB62}" dt="2019-09-24T17:32:26.865" v="2008" actId="478"/>
          <ac:spMkLst>
            <pc:docMk/>
            <pc:sldMk cId="158222415" sldId="1956"/>
            <ac:spMk id="16" creationId="{07AF54DA-BBE1-4915-A0C1-7682FD68ED71}"/>
          </ac:spMkLst>
        </pc:spChg>
        <pc:spChg chg="add del mod">
          <ac:chgData name="Nick Vargas Vila" userId="1c982030-5de6-444d-9b60-5ad8aae3ce51" providerId="ADAL" clId="{12BEA64A-416B-4738-A0CF-A811587DAB62}" dt="2019-09-24T17:32:26.865" v="2008" actId="478"/>
          <ac:spMkLst>
            <pc:docMk/>
            <pc:sldMk cId="158222415" sldId="1956"/>
            <ac:spMk id="17" creationId="{F333F0CC-1F89-4D7C-915B-3A2F7C9018DE}"/>
          </ac:spMkLst>
        </pc:spChg>
        <pc:spChg chg="add del mod">
          <ac:chgData name="Nick Vargas Vila" userId="1c982030-5de6-444d-9b60-5ad8aae3ce51" providerId="ADAL" clId="{12BEA64A-416B-4738-A0CF-A811587DAB62}" dt="2019-09-24T17:32:26.865" v="2008" actId="478"/>
          <ac:spMkLst>
            <pc:docMk/>
            <pc:sldMk cId="158222415" sldId="1956"/>
            <ac:spMk id="18" creationId="{E94A27DB-A716-46D1-81BF-FABCF2E90BC8}"/>
          </ac:spMkLst>
        </pc:spChg>
        <pc:spChg chg="add del mod">
          <ac:chgData name="Nick Vargas Vila" userId="1c982030-5de6-444d-9b60-5ad8aae3ce51" providerId="ADAL" clId="{12BEA64A-416B-4738-A0CF-A811587DAB62}" dt="2019-09-24T17:32:35.886" v="2016"/>
          <ac:spMkLst>
            <pc:docMk/>
            <pc:sldMk cId="158222415" sldId="1956"/>
            <ac:spMk id="19" creationId="{2B5A8BD4-855F-4CFF-A41E-F0DDD3FD2646}"/>
          </ac:spMkLst>
        </pc:spChg>
        <pc:spChg chg="add del">
          <ac:chgData name="Nick Vargas Vila" userId="1c982030-5de6-444d-9b60-5ad8aae3ce51" providerId="ADAL" clId="{12BEA64A-416B-4738-A0CF-A811587DAB62}" dt="2019-09-24T17:32:35.886" v="2016"/>
          <ac:spMkLst>
            <pc:docMk/>
            <pc:sldMk cId="158222415" sldId="1956"/>
            <ac:spMk id="20" creationId="{1FAE323E-9BF1-4966-BEBA-B669F393F898}"/>
          </ac:spMkLst>
        </pc:spChg>
        <pc:spChg chg="add del mod">
          <ac:chgData name="Nick Vargas Vila" userId="1c982030-5de6-444d-9b60-5ad8aae3ce51" providerId="ADAL" clId="{12BEA64A-416B-4738-A0CF-A811587DAB62}" dt="2019-09-24T17:32:35.282" v="2015"/>
          <ac:spMkLst>
            <pc:docMk/>
            <pc:sldMk cId="158222415" sldId="1956"/>
            <ac:spMk id="21" creationId="{6379D139-9F54-44F6-B669-71F54A3819A5}"/>
          </ac:spMkLst>
        </pc:spChg>
        <pc:spChg chg="add del mod">
          <ac:chgData name="Nick Vargas Vila" userId="1c982030-5de6-444d-9b60-5ad8aae3ce51" providerId="ADAL" clId="{12BEA64A-416B-4738-A0CF-A811587DAB62}" dt="2019-09-24T17:32:35.282" v="2015"/>
          <ac:spMkLst>
            <pc:docMk/>
            <pc:sldMk cId="158222415" sldId="1956"/>
            <ac:spMk id="22" creationId="{CA1925E9-B743-4A93-A7ED-CC90CB51E7DA}"/>
          </ac:spMkLst>
        </pc:spChg>
        <pc:spChg chg="add mod">
          <ac:chgData name="Nick Vargas Vila" userId="1c982030-5de6-444d-9b60-5ad8aae3ce51" providerId="ADAL" clId="{12BEA64A-416B-4738-A0CF-A811587DAB62}" dt="2019-09-24T17:34:13.622" v="2045" actId="1076"/>
          <ac:spMkLst>
            <pc:docMk/>
            <pc:sldMk cId="158222415" sldId="1956"/>
            <ac:spMk id="23" creationId="{7721AE64-DC96-47F1-8663-A83D5DD34693}"/>
          </ac:spMkLst>
        </pc:spChg>
        <pc:spChg chg="add mod">
          <ac:chgData name="Nick Vargas Vila" userId="1c982030-5de6-444d-9b60-5ad8aae3ce51" providerId="ADAL" clId="{12BEA64A-416B-4738-A0CF-A811587DAB62}" dt="2019-09-24T17:34:13.622" v="2045" actId="1076"/>
          <ac:spMkLst>
            <pc:docMk/>
            <pc:sldMk cId="158222415" sldId="1956"/>
            <ac:spMk id="24" creationId="{DCA14976-1A4E-4802-819F-DFF219D64E1A}"/>
          </ac:spMkLst>
        </pc:spChg>
        <pc:spChg chg="add mod">
          <ac:chgData name="Nick Vargas Vila" userId="1c982030-5de6-444d-9b60-5ad8aae3ce51" providerId="ADAL" clId="{12BEA64A-416B-4738-A0CF-A811587DAB62}" dt="2019-09-24T17:34:16.590" v="2046" actId="1076"/>
          <ac:spMkLst>
            <pc:docMk/>
            <pc:sldMk cId="158222415" sldId="1956"/>
            <ac:spMk id="25" creationId="{36250933-E7CA-4229-AA08-B1D93877D271}"/>
          </ac:spMkLst>
        </pc:spChg>
        <pc:spChg chg="add mod">
          <ac:chgData name="Nick Vargas Vila" userId="1c982030-5de6-444d-9b60-5ad8aae3ce51" providerId="ADAL" clId="{12BEA64A-416B-4738-A0CF-A811587DAB62}" dt="2019-09-24T17:34:16.590" v="2046" actId="1076"/>
          <ac:spMkLst>
            <pc:docMk/>
            <pc:sldMk cId="158222415" sldId="1956"/>
            <ac:spMk id="26" creationId="{8019E1F3-3FDF-447C-BFFB-B3626983B7D0}"/>
          </ac:spMkLst>
        </pc:spChg>
        <pc:spChg chg="add mod">
          <ac:chgData name="Nick Vargas Vila" userId="1c982030-5de6-444d-9b60-5ad8aae3ce51" providerId="ADAL" clId="{12BEA64A-416B-4738-A0CF-A811587DAB62}" dt="2019-09-24T17:33:17.670" v="2037" actId="1076"/>
          <ac:spMkLst>
            <pc:docMk/>
            <pc:sldMk cId="158222415" sldId="1956"/>
            <ac:spMk id="27" creationId="{169C7B17-BE6F-4845-958A-1173ADBB352C}"/>
          </ac:spMkLst>
        </pc:spChg>
        <pc:spChg chg="add mod">
          <ac:chgData name="Nick Vargas Vila" userId="1c982030-5de6-444d-9b60-5ad8aae3ce51" providerId="ADAL" clId="{12BEA64A-416B-4738-A0CF-A811587DAB62}" dt="2019-09-24T17:33:17.670" v="2037" actId="1076"/>
          <ac:spMkLst>
            <pc:docMk/>
            <pc:sldMk cId="158222415" sldId="1956"/>
            <ac:spMk id="28" creationId="{B865B524-6346-431C-AC50-E139C3C5ED13}"/>
          </ac:spMkLst>
        </pc:spChg>
        <pc:spChg chg="add mod">
          <ac:chgData name="Nick Vargas Vila" userId="1c982030-5de6-444d-9b60-5ad8aae3ce51" providerId="ADAL" clId="{12BEA64A-416B-4738-A0CF-A811587DAB62}" dt="2019-09-24T17:33:17.670" v="2037" actId="1076"/>
          <ac:spMkLst>
            <pc:docMk/>
            <pc:sldMk cId="158222415" sldId="1956"/>
            <ac:spMk id="29" creationId="{4075BFCB-D924-47D3-A250-0E3E20C4A48C}"/>
          </ac:spMkLst>
        </pc:spChg>
        <pc:spChg chg="add mod">
          <ac:chgData name="Nick Vargas Vila" userId="1c982030-5de6-444d-9b60-5ad8aae3ce51" providerId="ADAL" clId="{12BEA64A-416B-4738-A0CF-A811587DAB62}" dt="2019-09-24T17:33:17.670" v="2037" actId="1076"/>
          <ac:spMkLst>
            <pc:docMk/>
            <pc:sldMk cId="158222415" sldId="1956"/>
            <ac:spMk id="30" creationId="{A417EA73-A29B-4BC9-BDF3-B42EF01BDAC1}"/>
          </ac:spMkLst>
        </pc:spChg>
        <pc:spChg chg="add mod">
          <ac:chgData name="Nick Vargas Vila" userId="1c982030-5de6-444d-9b60-5ad8aae3ce51" providerId="ADAL" clId="{12BEA64A-416B-4738-A0CF-A811587DAB62}" dt="2019-09-24T17:37:01.626" v="2099" actId="1076"/>
          <ac:spMkLst>
            <pc:docMk/>
            <pc:sldMk cId="158222415" sldId="1956"/>
            <ac:spMk id="54" creationId="{56E9B82F-CA66-4F8F-B660-0F4A6DD94560}"/>
          </ac:spMkLst>
        </pc:spChg>
        <pc:spChg chg="add">
          <ac:chgData name="Nick Vargas Vila" userId="1c982030-5de6-444d-9b60-5ad8aae3ce51" providerId="ADAL" clId="{12BEA64A-416B-4738-A0CF-A811587DAB62}" dt="2019-09-24T17:54:46.061" v="2364"/>
          <ac:spMkLst>
            <pc:docMk/>
            <pc:sldMk cId="158222415" sldId="1956"/>
            <ac:spMk id="55" creationId="{719FB6C9-B10D-4B09-9302-F7594DF41707}"/>
          </ac:spMkLst>
        </pc:spChg>
        <pc:cxnChg chg="add del mod">
          <ac:chgData name="Nick Vargas Vila" userId="1c982030-5de6-444d-9b60-5ad8aae3ce51" providerId="ADAL" clId="{12BEA64A-416B-4738-A0CF-A811587DAB62}" dt="2019-09-24T17:33:34.255" v="2042" actId="478"/>
          <ac:cxnSpMkLst>
            <pc:docMk/>
            <pc:sldMk cId="158222415" sldId="1956"/>
            <ac:cxnSpMk id="31" creationId="{BEF5FFC5-ECB6-4760-BC4C-84358A44CDAF}"/>
          </ac:cxnSpMkLst>
        </pc:cxnChg>
        <pc:cxnChg chg="add">
          <ac:chgData name="Nick Vargas Vila" userId="1c982030-5de6-444d-9b60-5ad8aae3ce51" providerId="ADAL" clId="{12BEA64A-416B-4738-A0CF-A811587DAB62}" dt="2019-09-24T17:34:27.522" v="2048" actId="11529"/>
          <ac:cxnSpMkLst>
            <pc:docMk/>
            <pc:sldMk cId="158222415" sldId="1956"/>
            <ac:cxnSpMk id="33" creationId="{3E42792D-0083-47A2-958D-34775CA3DF4F}"/>
          </ac:cxnSpMkLst>
        </pc:cxnChg>
        <pc:cxnChg chg="add mod">
          <ac:chgData name="Nick Vargas Vila" userId="1c982030-5de6-444d-9b60-5ad8aae3ce51" providerId="ADAL" clId="{12BEA64A-416B-4738-A0CF-A811587DAB62}" dt="2019-09-24T17:34:33.200" v="2051" actId="14100"/>
          <ac:cxnSpMkLst>
            <pc:docMk/>
            <pc:sldMk cId="158222415" sldId="1956"/>
            <ac:cxnSpMk id="34" creationId="{3E096FC4-B46C-4E54-89CA-9884EF35875A}"/>
          </ac:cxnSpMkLst>
        </pc:cxnChg>
        <pc:cxnChg chg="add mod">
          <ac:chgData name="Nick Vargas Vila" userId="1c982030-5de6-444d-9b60-5ad8aae3ce51" providerId="ADAL" clId="{12BEA64A-416B-4738-A0CF-A811587DAB62}" dt="2019-09-24T17:34:37.751" v="2054" actId="14100"/>
          <ac:cxnSpMkLst>
            <pc:docMk/>
            <pc:sldMk cId="158222415" sldId="1956"/>
            <ac:cxnSpMk id="37" creationId="{B3C9BB72-B038-4C18-AA9B-D554C4111F9B}"/>
          </ac:cxnSpMkLst>
        </pc:cxnChg>
        <pc:cxnChg chg="add mod">
          <ac:chgData name="Nick Vargas Vila" userId="1c982030-5de6-444d-9b60-5ad8aae3ce51" providerId="ADAL" clId="{12BEA64A-416B-4738-A0CF-A811587DAB62}" dt="2019-09-24T17:34:42.800" v="2057" actId="14100"/>
          <ac:cxnSpMkLst>
            <pc:docMk/>
            <pc:sldMk cId="158222415" sldId="1956"/>
            <ac:cxnSpMk id="40" creationId="{0397281E-36EE-4F91-8240-B9EC77EA3968}"/>
          </ac:cxnSpMkLst>
        </pc:cxnChg>
        <pc:cxnChg chg="add del mod">
          <ac:chgData name="Nick Vargas Vila" userId="1c982030-5de6-444d-9b60-5ad8aae3ce51" providerId="ADAL" clId="{12BEA64A-416B-4738-A0CF-A811587DAB62}" dt="2019-09-24T17:36:46.809" v="2092" actId="478"/>
          <ac:cxnSpMkLst>
            <pc:docMk/>
            <pc:sldMk cId="158222415" sldId="1956"/>
            <ac:cxnSpMk id="44" creationId="{A4FF0033-2A7F-4908-8017-5A939757070B}"/>
          </ac:cxnSpMkLst>
        </pc:cxnChg>
        <pc:cxnChg chg="add del mod">
          <ac:chgData name="Nick Vargas Vila" userId="1c982030-5de6-444d-9b60-5ad8aae3ce51" providerId="ADAL" clId="{12BEA64A-416B-4738-A0CF-A811587DAB62}" dt="2019-09-24T17:36:47.321" v="2093" actId="478"/>
          <ac:cxnSpMkLst>
            <pc:docMk/>
            <pc:sldMk cId="158222415" sldId="1956"/>
            <ac:cxnSpMk id="45" creationId="{881B01C4-A11F-42ED-981F-523C9580553D}"/>
          </ac:cxnSpMkLst>
        </pc:cxnChg>
        <pc:cxnChg chg="add del mod">
          <ac:chgData name="Nick Vargas Vila" userId="1c982030-5de6-444d-9b60-5ad8aae3ce51" providerId="ADAL" clId="{12BEA64A-416B-4738-A0CF-A811587DAB62}" dt="2019-09-24T17:36:47.818" v="2094" actId="478"/>
          <ac:cxnSpMkLst>
            <pc:docMk/>
            <pc:sldMk cId="158222415" sldId="1956"/>
            <ac:cxnSpMk id="48" creationId="{18100E97-630F-4281-8124-65191E023FCA}"/>
          </ac:cxnSpMkLst>
        </pc:cxnChg>
        <pc:cxnChg chg="add del mod">
          <ac:chgData name="Nick Vargas Vila" userId="1c982030-5de6-444d-9b60-5ad8aae3ce51" providerId="ADAL" clId="{12BEA64A-416B-4738-A0CF-A811587DAB62}" dt="2019-09-24T17:36:48.258" v="2095" actId="478"/>
          <ac:cxnSpMkLst>
            <pc:docMk/>
            <pc:sldMk cId="158222415" sldId="1956"/>
            <ac:cxnSpMk id="51" creationId="{E239B290-233C-47F9-9F4C-EEB5F5E365C1}"/>
          </ac:cxnSpMkLst>
        </pc:cxnChg>
      </pc:sldChg>
      <pc:sldChg chg="addSp delSp modSp ord">
        <pc:chgData name="Nick Vargas Vila" userId="1c982030-5de6-444d-9b60-5ad8aae3ce51" providerId="ADAL" clId="{12BEA64A-416B-4738-A0CF-A811587DAB62}" dt="2019-10-01T18:31:58.492" v="6143" actId="6549"/>
        <pc:sldMkLst>
          <pc:docMk/>
          <pc:sldMk cId="2658103204" sldId="1957"/>
        </pc:sldMkLst>
        <pc:spChg chg="mod">
          <ac:chgData name="Nick Vargas Vila" userId="1c982030-5de6-444d-9b60-5ad8aae3ce51" providerId="ADAL" clId="{12BEA64A-416B-4738-A0CF-A811587DAB62}" dt="2019-09-24T17:45:50.921" v="2179" actId="20577"/>
          <ac:spMkLst>
            <pc:docMk/>
            <pc:sldMk cId="2658103204" sldId="1957"/>
            <ac:spMk id="4" creationId="{F93D070B-1559-495E-9C35-5099C4CE4183}"/>
          </ac:spMkLst>
        </pc:spChg>
        <pc:spChg chg="del">
          <ac:chgData name="Nick Vargas Vila" userId="1c982030-5de6-444d-9b60-5ad8aae3ce51" providerId="ADAL" clId="{12BEA64A-416B-4738-A0CF-A811587DAB62}" dt="2019-09-24T17:54:50.721" v="2365" actId="478"/>
          <ac:spMkLst>
            <pc:docMk/>
            <pc:sldMk cId="2658103204" sldId="1957"/>
            <ac:spMk id="5" creationId="{A92F6BAC-9326-4C02-B4C7-CC33698846D2}"/>
          </ac:spMkLst>
        </pc:spChg>
        <pc:spChg chg="add">
          <ac:chgData name="Nick Vargas Vila" userId="1c982030-5de6-444d-9b60-5ad8aae3ce51" providerId="ADAL" clId="{12BEA64A-416B-4738-A0CF-A811587DAB62}" dt="2019-09-24T17:54:50.917" v="2366"/>
          <ac:spMkLst>
            <pc:docMk/>
            <pc:sldMk cId="2658103204" sldId="1957"/>
            <ac:spMk id="6" creationId="{0D1F8B8D-3AF0-4F7B-AF78-2837249A3144}"/>
          </ac:spMkLst>
        </pc:spChg>
        <pc:spChg chg="mod">
          <ac:chgData name="Nick Vargas Vila" userId="1c982030-5de6-444d-9b60-5ad8aae3ce51" providerId="ADAL" clId="{12BEA64A-416B-4738-A0CF-A811587DAB62}" dt="2019-10-01T18:31:58.492" v="6143" actId="6549"/>
          <ac:spMkLst>
            <pc:docMk/>
            <pc:sldMk cId="2658103204" sldId="1957"/>
            <ac:spMk id="7" creationId="{9024A2B5-7E9E-4A6F-AE06-D64AADF19D32}"/>
          </ac:spMkLst>
        </pc:spChg>
      </pc:sldChg>
      <pc:sldChg chg="modSp add del">
        <pc:chgData name="Nick Vargas Vila" userId="1c982030-5de6-444d-9b60-5ad8aae3ce51" providerId="ADAL" clId="{12BEA64A-416B-4738-A0CF-A811587DAB62}" dt="2019-10-01T15:19:08.170" v="5584" actId="20577"/>
        <pc:sldMkLst>
          <pc:docMk/>
          <pc:sldMk cId="2398402871" sldId="1962"/>
        </pc:sldMkLst>
        <pc:spChg chg="mod">
          <ac:chgData name="Nick Vargas Vila" userId="1c982030-5de6-444d-9b60-5ad8aae3ce51" providerId="ADAL" clId="{12BEA64A-416B-4738-A0CF-A811587DAB62}" dt="2019-10-01T15:19:08.170" v="5584" actId="20577"/>
          <ac:spMkLst>
            <pc:docMk/>
            <pc:sldMk cId="2398402871" sldId="1962"/>
            <ac:spMk id="4" creationId="{4495CC95-BBA2-4A4F-A5DB-604A1507A615}"/>
          </ac:spMkLst>
        </pc:spChg>
      </pc:sldChg>
      <pc:sldChg chg="addSp delSp modSp ord modNotesTx">
        <pc:chgData name="Nick Vargas Vila" userId="1c982030-5de6-444d-9b60-5ad8aae3ce51" providerId="ADAL" clId="{12BEA64A-416B-4738-A0CF-A811587DAB62}" dt="2019-10-01T15:20:46.295" v="5595"/>
        <pc:sldMkLst>
          <pc:docMk/>
          <pc:sldMk cId="1709818411" sldId="1972"/>
        </pc:sldMkLst>
        <pc:spChg chg="del">
          <ac:chgData name="Nick Vargas Vila" userId="1c982030-5de6-444d-9b60-5ad8aae3ce51" providerId="ADAL" clId="{12BEA64A-416B-4738-A0CF-A811587DAB62}" dt="2019-09-24T17:54:55.153" v="2367" actId="478"/>
          <ac:spMkLst>
            <pc:docMk/>
            <pc:sldMk cId="1709818411" sldId="1972"/>
            <ac:spMk id="4" creationId="{B9507ADD-AE13-41BC-8023-8CCC616B96EA}"/>
          </ac:spMkLst>
        </pc:spChg>
        <pc:spChg chg="add mod">
          <ac:chgData name="Nick Vargas Vila" userId="1c982030-5de6-444d-9b60-5ad8aae3ce51" providerId="ADAL" clId="{12BEA64A-416B-4738-A0CF-A811587DAB62}" dt="2019-09-24T17:58:28.506" v="2489" actId="120"/>
          <ac:spMkLst>
            <pc:docMk/>
            <pc:sldMk cId="1709818411" sldId="1972"/>
            <ac:spMk id="6" creationId="{677F9154-A54D-446E-9B00-7AE64C886817}"/>
          </ac:spMkLst>
        </pc:spChg>
        <pc:spChg chg="add">
          <ac:chgData name="Nick Vargas Vila" userId="1c982030-5de6-444d-9b60-5ad8aae3ce51" providerId="ADAL" clId="{12BEA64A-416B-4738-A0CF-A811587DAB62}" dt="2019-09-24T17:54:55.332" v="2368"/>
          <ac:spMkLst>
            <pc:docMk/>
            <pc:sldMk cId="1709818411" sldId="1972"/>
            <ac:spMk id="7" creationId="{9AB29C19-7BDC-4747-AF8C-8B5A5937CBF0}"/>
          </ac:spMkLst>
        </pc:spChg>
        <pc:spChg chg="add del">
          <ac:chgData name="Nick Vargas Vila" userId="1c982030-5de6-444d-9b60-5ad8aae3ce51" providerId="ADAL" clId="{12BEA64A-416B-4738-A0CF-A811587DAB62}" dt="2019-09-24T18:12:33.438" v="3285"/>
          <ac:spMkLst>
            <pc:docMk/>
            <pc:sldMk cId="1709818411" sldId="1972"/>
            <ac:spMk id="8" creationId="{088DF69C-2EC1-4356-BB9E-F1FF38C8437B}"/>
          </ac:spMkLst>
        </pc:spChg>
        <pc:graphicFrameChg chg="mod">
          <ac:chgData name="Nick Vargas Vila" userId="1c982030-5de6-444d-9b60-5ad8aae3ce51" providerId="ADAL" clId="{12BEA64A-416B-4738-A0CF-A811587DAB62}" dt="2019-09-24T18:12:34.517" v="3286" actId="113"/>
          <ac:graphicFrameMkLst>
            <pc:docMk/>
            <pc:sldMk cId="1709818411" sldId="1972"/>
            <ac:graphicFrameMk id="5" creationId="{9F7A4EFF-1A00-44DC-AD3B-7A57361956A6}"/>
          </ac:graphicFrameMkLst>
        </pc:graphicFrameChg>
        <pc:picChg chg="add del">
          <ac:chgData name="Nick Vargas Vila" userId="1c982030-5de6-444d-9b60-5ad8aae3ce51" providerId="ADAL" clId="{12BEA64A-416B-4738-A0CF-A811587DAB62}" dt="2019-10-01T15:20:46.295" v="5595"/>
          <ac:picMkLst>
            <pc:docMk/>
            <pc:sldMk cId="1709818411" sldId="1972"/>
            <ac:picMk id="2" creationId="{670C6AD6-0915-45C5-91F3-8F864500C9B5}"/>
          </ac:picMkLst>
        </pc:picChg>
      </pc:sldChg>
      <pc:sldChg chg="addSp delSp modSp modNotesTx">
        <pc:chgData name="Nick Vargas Vila" userId="1c982030-5de6-444d-9b60-5ad8aae3ce51" providerId="ADAL" clId="{12BEA64A-416B-4738-A0CF-A811587DAB62}" dt="2019-09-24T17:55:30.598" v="2380"/>
        <pc:sldMkLst>
          <pc:docMk/>
          <pc:sldMk cId="2179314197" sldId="1978"/>
        </pc:sldMkLst>
        <pc:spChg chg="mod">
          <ac:chgData name="Nick Vargas Vila" userId="1c982030-5de6-444d-9b60-5ad8aae3ce51" providerId="ADAL" clId="{12BEA64A-416B-4738-A0CF-A811587DAB62}" dt="2019-09-24T17:55:26.914" v="2378" actId="20577"/>
          <ac:spMkLst>
            <pc:docMk/>
            <pc:sldMk cId="2179314197" sldId="1978"/>
            <ac:spMk id="4" creationId="{F93D070B-1559-495E-9C35-5099C4CE4183}"/>
          </ac:spMkLst>
        </pc:spChg>
        <pc:spChg chg="del">
          <ac:chgData name="Nick Vargas Vila" userId="1c982030-5de6-444d-9b60-5ad8aae3ce51" providerId="ADAL" clId="{12BEA64A-416B-4738-A0CF-A811587DAB62}" dt="2019-09-24T17:55:30.370" v="2379" actId="478"/>
          <ac:spMkLst>
            <pc:docMk/>
            <pc:sldMk cId="2179314197" sldId="1978"/>
            <ac:spMk id="5" creationId="{A92F6BAC-9326-4C02-B4C7-CC33698846D2}"/>
          </ac:spMkLst>
        </pc:spChg>
        <pc:spChg chg="add">
          <ac:chgData name="Nick Vargas Vila" userId="1c982030-5de6-444d-9b60-5ad8aae3ce51" providerId="ADAL" clId="{12BEA64A-416B-4738-A0CF-A811587DAB62}" dt="2019-09-24T17:55:30.598" v="2380"/>
          <ac:spMkLst>
            <pc:docMk/>
            <pc:sldMk cId="2179314197" sldId="1978"/>
            <ac:spMk id="6" creationId="{CEA0F177-6CA8-4CF5-84F7-238B8677732E}"/>
          </ac:spMkLst>
        </pc:spChg>
      </pc:sldChg>
      <pc:sldChg chg="addSp delSp modSp ord modNotesTx">
        <pc:chgData name="Nick Vargas Vila" userId="1c982030-5de6-444d-9b60-5ad8aae3ce51" providerId="ADAL" clId="{12BEA64A-416B-4738-A0CF-A811587DAB62}" dt="2019-09-24T17:54:03.539" v="2348"/>
        <pc:sldMkLst>
          <pc:docMk/>
          <pc:sldMk cId="3271473127" sldId="1979"/>
        </pc:sldMkLst>
        <pc:spChg chg="del mod">
          <ac:chgData name="Nick Vargas Vila" userId="1c982030-5de6-444d-9b60-5ad8aae3ce51" providerId="ADAL" clId="{12BEA64A-416B-4738-A0CF-A811587DAB62}" dt="2019-09-24T17:54:03.281" v="2347" actId="478"/>
          <ac:spMkLst>
            <pc:docMk/>
            <pc:sldMk cId="3271473127" sldId="1979"/>
            <ac:spMk id="5" creationId="{A92F6BAC-9326-4C02-B4C7-CC33698846D2}"/>
          </ac:spMkLst>
        </pc:spChg>
        <pc:spChg chg="add">
          <ac:chgData name="Nick Vargas Vila" userId="1c982030-5de6-444d-9b60-5ad8aae3ce51" providerId="ADAL" clId="{12BEA64A-416B-4738-A0CF-A811587DAB62}" dt="2019-09-24T17:54:03.539" v="2348"/>
          <ac:spMkLst>
            <pc:docMk/>
            <pc:sldMk cId="3271473127" sldId="1979"/>
            <ac:spMk id="6" creationId="{39481B81-06F2-4AE0-A621-BF8FDE940836}"/>
          </ac:spMkLst>
        </pc:spChg>
        <pc:spChg chg="mod">
          <ac:chgData name="Nick Vargas Vila" userId="1c982030-5de6-444d-9b60-5ad8aae3ce51" providerId="ADAL" clId="{12BEA64A-416B-4738-A0CF-A811587DAB62}" dt="2019-09-24T17:50:27.336" v="2306" actId="6549"/>
          <ac:spMkLst>
            <pc:docMk/>
            <pc:sldMk cId="3271473127" sldId="1979"/>
            <ac:spMk id="7" creationId="{9024A2B5-7E9E-4A6F-AE06-D64AADF19D32}"/>
          </ac:spMkLst>
        </pc:spChg>
      </pc:sldChg>
      <pc:sldChg chg="addSp delSp modSp modNotesTx">
        <pc:chgData name="Nick Vargas Vila" userId="1c982030-5de6-444d-9b60-5ad8aae3ce51" providerId="ADAL" clId="{12BEA64A-416B-4738-A0CF-A811587DAB62}" dt="2019-09-24T17:58:07.697" v="2487" actId="20577"/>
        <pc:sldMkLst>
          <pc:docMk/>
          <pc:sldMk cId="3138039709" sldId="1980"/>
        </pc:sldMkLst>
        <pc:spChg chg="mod">
          <ac:chgData name="Nick Vargas Vila" userId="1c982030-5de6-444d-9b60-5ad8aae3ce51" providerId="ADAL" clId="{12BEA64A-416B-4738-A0CF-A811587DAB62}" dt="2019-09-24T17:58:07.697" v="2487" actId="20577"/>
          <ac:spMkLst>
            <pc:docMk/>
            <pc:sldMk cId="3138039709" sldId="1980"/>
            <ac:spMk id="4" creationId="{F93D070B-1559-495E-9C35-5099C4CE4183}"/>
          </ac:spMkLst>
        </pc:spChg>
        <pc:spChg chg="del">
          <ac:chgData name="Nick Vargas Vila" userId="1c982030-5de6-444d-9b60-5ad8aae3ce51" providerId="ADAL" clId="{12BEA64A-416B-4738-A0CF-A811587DAB62}" dt="2019-09-24T17:57:00.082" v="2453" actId="478"/>
          <ac:spMkLst>
            <pc:docMk/>
            <pc:sldMk cId="3138039709" sldId="1980"/>
            <ac:spMk id="5" creationId="{A92F6BAC-9326-4C02-B4C7-CC33698846D2}"/>
          </ac:spMkLst>
        </pc:spChg>
        <pc:spChg chg="add">
          <ac:chgData name="Nick Vargas Vila" userId="1c982030-5de6-444d-9b60-5ad8aae3ce51" providerId="ADAL" clId="{12BEA64A-416B-4738-A0CF-A811587DAB62}" dt="2019-09-24T17:57:00.260" v="2454"/>
          <ac:spMkLst>
            <pc:docMk/>
            <pc:sldMk cId="3138039709" sldId="1980"/>
            <ac:spMk id="8" creationId="{A1CA7278-F58D-4053-AF82-6C5802159171}"/>
          </ac:spMkLst>
        </pc:spChg>
      </pc:sldChg>
      <pc:sldChg chg="addSp delSp modSp modNotesTx">
        <pc:chgData name="Nick Vargas Vila" userId="1c982030-5de6-444d-9b60-5ad8aae3ce51" providerId="ADAL" clId="{12BEA64A-416B-4738-A0CF-A811587DAB62}" dt="2019-09-24T18:05:56.909" v="3060" actId="20577"/>
        <pc:sldMkLst>
          <pc:docMk/>
          <pc:sldMk cId="1498949539" sldId="1981"/>
        </pc:sldMkLst>
        <pc:spChg chg="mod">
          <ac:chgData name="Nick Vargas Vila" userId="1c982030-5de6-444d-9b60-5ad8aae3ce51" providerId="ADAL" clId="{12BEA64A-416B-4738-A0CF-A811587DAB62}" dt="2019-09-24T17:58:39.962" v="2514" actId="20577"/>
          <ac:spMkLst>
            <pc:docMk/>
            <pc:sldMk cId="1498949539" sldId="1981"/>
            <ac:spMk id="4" creationId="{F93D070B-1559-495E-9C35-5099C4CE4183}"/>
          </ac:spMkLst>
        </pc:spChg>
        <pc:spChg chg="del">
          <ac:chgData name="Nick Vargas Vila" userId="1c982030-5de6-444d-9b60-5ad8aae3ce51" providerId="ADAL" clId="{12BEA64A-416B-4738-A0CF-A811587DAB62}" dt="2019-09-24T17:59:15.337" v="2517" actId="478"/>
          <ac:spMkLst>
            <pc:docMk/>
            <pc:sldMk cId="1498949539" sldId="1981"/>
            <ac:spMk id="5" creationId="{A92F6BAC-9326-4C02-B4C7-CC33698846D2}"/>
          </ac:spMkLst>
        </pc:spChg>
        <pc:spChg chg="mod">
          <ac:chgData name="Nick Vargas Vila" userId="1c982030-5de6-444d-9b60-5ad8aae3ce51" providerId="ADAL" clId="{12BEA64A-416B-4738-A0CF-A811587DAB62}" dt="2019-09-24T18:05:56.909" v="3060" actId="20577"/>
          <ac:spMkLst>
            <pc:docMk/>
            <pc:sldMk cId="1498949539" sldId="1981"/>
            <ac:spMk id="7" creationId="{9024A2B5-7E9E-4A6F-AE06-D64AADF19D32}"/>
          </ac:spMkLst>
        </pc:spChg>
        <pc:spChg chg="add">
          <ac:chgData name="Nick Vargas Vila" userId="1c982030-5de6-444d-9b60-5ad8aae3ce51" providerId="ADAL" clId="{12BEA64A-416B-4738-A0CF-A811587DAB62}" dt="2019-09-24T17:59:15.525" v="2518"/>
          <ac:spMkLst>
            <pc:docMk/>
            <pc:sldMk cId="1498949539" sldId="1981"/>
            <ac:spMk id="8" creationId="{152E8AB8-FD2D-4DEA-8970-2AE2AFEA5546}"/>
          </ac:spMkLst>
        </pc:spChg>
      </pc:sldChg>
      <pc:sldChg chg="addSp delSp modSp modNotesTx">
        <pc:chgData name="Nick Vargas Vila" userId="1c982030-5de6-444d-9b60-5ad8aae3ce51" providerId="ADAL" clId="{12BEA64A-416B-4738-A0CF-A811587DAB62}" dt="2019-09-24T18:11:19.262" v="3226"/>
        <pc:sldMkLst>
          <pc:docMk/>
          <pc:sldMk cId="2931759966" sldId="1982"/>
        </pc:sldMkLst>
        <pc:spChg chg="mod">
          <ac:chgData name="Nick Vargas Vila" userId="1c982030-5de6-444d-9b60-5ad8aae3ce51" providerId="ADAL" clId="{12BEA64A-416B-4738-A0CF-A811587DAB62}" dt="2019-09-24T18:07:29.187" v="3156"/>
          <ac:spMkLst>
            <pc:docMk/>
            <pc:sldMk cId="2931759966" sldId="1982"/>
            <ac:spMk id="4" creationId="{F93D070B-1559-495E-9C35-5099C4CE4183}"/>
          </ac:spMkLst>
        </pc:spChg>
        <pc:spChg chg="del">
          <ac:chgData name="Nick Vargas Vila" userId="1c982030-5de6-444d-9b60-5ad8aae3ce51" providerId="ADAL" clId="{12BEA64A-416B-4738-A0CF-A811587DAB62}" dt="2019-09-24T18:11:19.060" v="3225" actId="478"/>
          <ac:spMkLst>
            <pc:docMk/>
            <pc:sldMk cId="2931759966" sldId="1982"/>
            <ac:spMk id="5" creationId="{A92F6BAC-9326-4C02-B4C7-CC33698846D2}"/>
          </ac:spMkLst>
        </pc:spChg>
        <pc:spChg chg="add">
          <ac:chgData name="Nick Vargas Vila" userId="1c982030-5de6-444d-9b60-5ad8aae3ce51" providerId="ADAL" clId="{12BEA64A-416B-4738-A0CF-A811587DAB62}" dt="2019-09-24T18:11:19.262" v="3226"/>
          <ac:spMkLst>
            <pc:docMk/>
            <pc:sldMk cId="2931759966" sldId="1982"/>
            <ac:spMk id="6" creationId="{39EEE1E7-C0EF-4C64-82D9-9E2854C81E09}"/>
          </ac:spMkLst>
        </pc:spChg>
        <pc:spChg chg="mod">
          <ac:chgData name="Nick Vargas Vila" userId="1c982030-5de6-444d-9b60-5ad8aae3ce51" providerId="ADAL" clId="{12BEA64A-416B-4738-A0CF-A811587DAB62}" dt="2019-09-24T18:06:50.866" v="3155" actId="6549"/>
          <ac:spMkLst>
            <pc:docMk/>
            <pc:sldMk cId="2931759966" sldId="1982"/>
            <ac:spMk id="7" creationId="{9024A2B5-7E9E-4A6F-AE06-D64AADF19D32}"/>
          </ac:spMkLst>
        </pc:spChg>
      </pc:sldChg>
      <pc:sldChg chg="addSp delSp modSp modNotesTx">
        <pc:chgData name="Nick Vargas Vila" userId="1c982030-5de6-444d-9b60-5ad8aae3ce51" providerId="ADAL" clId="{12BEA64A-416B-4738-A0CF-A811587DAB62}" dt="2019-09-24T18:11:22.320" v="3228"/>
        <pc:sldMkLst>
          <pc:docMk/>
          <pc:sldMk cId="2857776076" sldId="1983"/>
        </pc:sldMkLst>
        <pc:spChg chg="mod">
          <ac:chgData name="Nick Vargas Vila" userId="1c982030-5de6-444d-9b60-5ad8aae3ce51" providerId="ADAL" clId="{12BEA64A-416B-4738-A0CF-A811587DAB62}" dt="2019-09-24T18:07:36.151" v="3160" actId="20577"/>
          <ac:spMkLst>
            <pc:docMk/>
            <pc:sldMk cId="2857776076" sldId="1983"/>
            <ac:spMk id="4" creationId="{F93D070B-1559-495E-9C35-5099C4CE4183}"/>
          </ac:spMkLst>
        </pc:spChg>
        <pc:spChg chg="del">
          <ac:chgData name="Nick Vargas Vila" userId="1c982030-5de6-444d-9b60-5ad8aae3ce51" providerId="ADAL" clId="{12BEA64A-416B-4738-A0CF-A811587DAB62}" dt="2019-09-24T18:11:22.154" v="3227" actId="478"/>
          <ac:spMkLst>
            <pc:docMk/>
            <pc:sldMk cId="2857776076" sldId="1983"/>
            <ac:spMk id="5" creationId="{A92F6BAC-9326-4C02-B4C7-CC33698846D2}"/>
          </ac:spMkLst>
        </pc:spChg>
        <pc:spChg chg="add">
          <ac:chgData name="Nick Vargas Vila" userId="1c982030-5de6-444d-9b60-5ad8aae3ce51" providerId="ADAL" clId="{12BEA64A-416B-4738-A0CF-A811587DAB62}" dt="2019-09-24T18:11:22.320" v="3228"/>
          <ac:spMkLst>
            <pc:docMk/>
            <pc:sldMk cId="2857776076" sldId="1983"/>
            <ac:spMk id="6" creationId="{834CE902-1679-4F31-B861-876BB23E4955}"/>
          </ac:spMkLst>
        </pc:spChg>
      </pc:sldChg>
      <pc:sldChg chg="addSp delSp modSp modNotesTx">
        <pc:chgData name="Nick Vargas Vila" userId="1c982030-5de6-444d-9b60-5ad8aae3ce51" providerId="ADAL" clId="{12BEA64A-416B-4738-A0CF-A811587DAB62}" dt="2019-09-24T18:11:45.158" v="3239" actId="113"/>
        <pc:sldMkLst>
          <pc:docMk/>
          <pc:sldMk cId="3514586101" sldId="2015"/>
        </pc:sldMkLst>
        <pc:spChg chg="del">
          <ac:chgData name="Nick Vargas Vila" userId="1c982030-5de6-444d-9b60-5ad8aae3ce51" providerId="ADAL" clId="{12BEA64A-416B-4738-A0CF-A811587DAB62}" dt="2019-09-24T18:11:27.525" v="3229" actId="478"/>
          <ac:spMkLst>
            <pc:docMk/>
            <pc:sldMk cId="3514586101" sldId="2015"/>
            <ac:spMk id="4" creationId="{B9507ADD-AE13-41BC-8023-8CCC616B96EA}"/>
          </ac:spMkLst>
        </pc:spChg>
        <pc:spChg chg="add del">
          <ac:chgData name="Nick Vargas Vila" userId="1c982030-5de6-444d-9b60-5ad8aae3ce51" providerId="ADAL" clId="{12BEA64A-416B-4738-A0CF-A811587DAB62}" dt="2019-09-24T18:08:59.625" v="3186"/>
          <ac:spMkLst>
            <pc:docMk/>
            <pc:sldMk cId="3514586101" sldId="2015"/>
            <ac:spMk id="6" creationId="{3B94F2FC-6DC4-4211-85AA-21AC7F958005}"/>
          </ac:spMkLst>
        </pc:spChg>
        <pc:spChg chg="add mod">
          <ac:chgData name="Nick Vargas Vila" userId="1c982030-5de6-444d-9b60-5ad8aae3ce51" providerId="ADAL" clId="{12BEA64A-416B-4738-A0CF-A811587DAB62}" dt="2019-09-24T18:09:10.730" v="3195" actId="20577"/>
          <ac:spMkLst>
            <pc:docMk/>
            <pc:sldMk cId="3514586101" sldId="2015"/>
            <ac:spMk id="7" creationId="{51B01C9C-8FE8-4C95-8C56-20FDC7B06C1C}"/>
          </ac:spMkLst>
        </pc:spChg>
        <pc:spChg chg="add del">
          <ac:chgData name="Nick Vargas Vila" userId="1c982030-5de6-444d-9b60-5ad8aae3ce51" providerId="ADAL" clId="{12BEA64A-416B-4738-A0CF-A811587DAB62}" dt="2019-09-24T18:11:31.847" v="3237"/>
          <ac:spMkLst>
            <pc:docMk/>
            <pc:sldMk cId="3514586101" sldId="2015"/>
            <ac:spMk id="8" creationId="{9DE46F24-6E39-44C1-B3FB-5C7E912FDF65}"/>
          </ac:spMkLst>
        </pc:spChg>
        <pc:spChg chg="add">
          <ac:chgData name="Nick Vargas Vila" userId="1c982030-5de6-444d-9b60-5ad8aae3ce51" providerId="ADAL" clId="{12BEA64A-416B-4738-A0CF-A811587DAB62}" dt="2019-09-24T18:11:31.908" v="3238"/>
          <ac:spMkLst>
            <pc:docMk/>
            <pc:sldMk cId="3514586101" sldId="2015"/>
            <ac:spMk id="9" creationId="{D8BEC6BF-E335-4D8A-9B23-DF87DAAD76FF}"/>
          </ac:spMkLst>
        </pc:spChg>
        <pc:graphicFrameChg chg="add del mod">
          <ac:chgData name="Nick Vargas Vila" userId="1c982030-5de6-444d-9b60-5ad8aae3ce51" providerId="ADAL" clId="{12BEA64A-416B-4738-A0CF-A811587DAB62}" dt="2019-09-24T18:11:45.158" v="3239" actId="113"/>
          <ac:graphicFrameMkLst>
            <pc:docMk/>
            <pc:sldMk cId="3514586101" sldId="2015"/>
            <ac:graphicFrameMk id="5" creationId="{9F7A4EFF-1A00-44DC-AD3B-7A57361956A6}"/>
          </ac:graphicFrameMkLst>
        </pc:graphicFrameChg>
      </pc:sldChg>
      <pc:sldChg chg="addSp delSp modSp modNotesTx">
        <pc:chgData name="Nick Vargas Vila" userId="1c982030-5de6-444d-9b60-5ad8aae3ce51" providerId="ADAL" clId="{12BEA64A-416B-4738-A0CF-A811587DAB62}" dt="2019-09-24T18:15:43.071" v="3394"/>
        <pc:sldMkLst>
          <pc:docMk/>
          <pc:sldMk cId="1142080630" sldId="2021"/>
        </pc:sldMkLst>
        <pc:spChg chg="mod">
          <ac:chgData name="Nick Vargas Vila" userId="1c982030-5de6-444d-9b60-5ad8aae3ce51" providerId="ADAL" clId="{12BEA64A-416B-4738-A0CF-A811587DAB62}" dt="2019-09-24T18:09:26.901" v="3198"/>
          <ac:spMkLst>
            <pc:docMk/>
            <pc:sldMk cId="1142080630" sldId="2021"/>
            <ac:spMk id="4" creationId="{F93D070B-1559-495E-9C35-5099C4CE4183}"/>
          </ac:spMkLst>
        </pc:spChg>
        <pc:spChg chg="del">
          <ac:chgData name="Nick Vargas Vila" userId="1c982030-5de6-444d-9b60-5ad8aae3ce51" providerId="ADAL" clId="{12BEA64A-416B-4738-A0CF-A811587DAB62}" dt="2019-09-24T18:15:42.847" v="3393" actId="478"/>
          <ac:spMkLst>
            <pc:docMk/>
            <pc:sldMk cId="1142080630" sldId="2021"/>
            <ac:spMk id="5" creationId="{A92F6BAC-9326-4C02-B4C7-CC33698846D2}"/>
          </ac:spMkLst>
        </pc:spChg>
        <pc:spChg chg="add del mod">
          <ac:chgData name="Nick Vargas Vila" userId="1c982030-5de6-444d-9b60-5ad8aae3ce51" providerId="ADAL" clId="{12BEA64A-416B-4738-A0CF-A811587DAB62}" dt="2019-09-24T18:10:45.276" v="3215" actId="478"/>
          <ac:spMkLst>
            <pc:docMk/>
            <pc:sldMk cId="1142080630" sldId="2021"/>
            <ac:spMk id="6" creationId="{884F7897-D1CF-4CD7-8334-23377D0E2A81}"/>
          </ac:spMkLst>
        </pc:spChg>
        <pc:spChg chg="del mod">
          <ac:chgData name="Nick Vargas Vila" userId="1c982030-5de6-444d-9b60-5ad8aae3ce51" providerId="ADAL" clId="{12BEA64A-416B-4738-A0CF-A811587DAB62}" dt="2019-09-24T18:10:42.519" v="3214" actId="478"/>
          <ac:spMkLst>
            <pc:docMk/>
            <pc:sldMk cId="1142080630" sldId="2021"/>
            <ac:spMk id="7" creationId="{9024A2B5-7E9E-4A6F-AE06-D64AADF19D32}"/>
          </ac:spMkLst>
        </pc:spChg>
        <pc:spChg chg="add mod">
          <ac:chgData name="Nick Vargas Vila" userId="1c982030-5de6-444d-9b60-5ad8aae3ce51" providerId="ADAL" clId="{12BEA64A-416B-4738-A0CF-A811587DAB62}" dt="2019-09-24T18:10:51.968" v="3224" actId="6549"/>
          <ac:spMkLst>
            <pc:docMk/>
            <pc:sldMk cId="1142080630" sldId="2021"/>
            <ac:spMk id="9" creationId="{35E282CC-A8BA-4652-806C-BE2360044A69}"/>
          </ac:spMkLst>
        </pc:spChg>
        <pc:spChg chg="add">
          <ac:chgData name="Nick Vargas Vila" userId="1c982030-5de6-444d-9b60-5ad8aae3ce51" providerId="ADAL" clId="{12BEA64A-416B-4738-A0CF-A811587DAB62}" dt="2019-09-24T18:15:43.071" v="3394"/>
          <ac:spMkLst>
            <pc:docMk/>
            <pc:sldMk cId="1142080630" sldId="2021"/>
            <ac:spMk id="10" creationId="{D12039EB-4026-49C2-B983-54F9B53AE2CA}"/>
          </ac:spMkLst>
        </pc:spChg>
        <pc:picChg chg="mod">
          <ac:chgData name="Nick Vargas Vila" userId="1c982030-5de6-444d-9b60-5ad8aae3ce51" providerId="ADAL" clId="{12BEA64A-416B-4738-A0CF-A811587DAB62}" dt="2019-09-24T18:09:34.312" v="3202" actId="1076"/>
          <ac:picMkLst>
            <pc:docMk/>
            <pc:sldMk cId="1142080630" sldId="2021"/>
            <ac:picMk id="8" creationId="{C0574C4C-918D-4D53-96A9-494BDD10D7EA}"/>
          </ac:picMkLst>
        </pc:picChg>
      </pc:sldChg>
      <pc:sldChg chg="modSp del modNotesTx">
        <pc:chgData name="Nick Vargas Vila" userId="1c982030-5de6-444d-9b60-5ad8aae3ce51" providerId="ADAL" clId="{12BEA64A-416B-4738-A0CF-A811587DAB62}" dt="2019-09-24T18:09:24.656" v="3197" actId="47"/>
        <pc:sldMkLst>
          <pc:docMk/>
          <pc:sldMk cId="532636690" sldId="2022"/>
        </pc:sldMkLst>
        <pc:spChg chg="mod">
          <ac:chgData name="Nick Vargas Vila" userId="1c982030-5de6-444d-9b60-5ad8aae3ce51" providerId="ADAL" clId="{12BEA64A-416B-4738-A0CF-A811587DAB62}" dt="2019-09-24T18:09:14.615" v="3196"/>
          <ac:spMkLst>
            <pc:docMk/>
            <pc:sldMk cId="532636690" sldId="2022"/>
            <ac:spMk id="4" creationId="{F93D070B-1559-495E-9C35-5099C4CE4183}"/>
          </ac:spMkLst>
        </pc:spChg>
      </pc:sldChg>
      <pc:sldChg chg="modSp del">
        <pc:chgData name="Nick Vargas Vila" userId="1c982030-5de6-444d-9b60-5ad8aae3ce51" providerId="ADAL" clId="{12BEA64A-416B-4738-A0CF-A811587DAB62}" dt="2019-09-24T18:14:33.019" v="3348" actId="47"/>
        <pc:sldMkLst>
          <pc:docMk/>
          <pc:sldMk cId="3547451045" sldId="2023"/>
        </pc:sldMkLst>
        <pc:spChg chg="mod">
          <ac:chgData name="Nick Vargas Vila" userId="1c982030-5de6-444d-9b60-5ad8aae3ce51" providerId="ADAL" clId="{12BEA64A-416B-4738-A0CF-A811587DAB62}" dt="2019-09-24T18:13:42.647" v="3340" actId="21"/>
          <ac:spMkLst>
            <pc:docMk/>
            <pc:sldMk cId="3547451045" sldId="2023"/>
            <ac:spMk id="4" creationId="{F93D070B-1559-495E-9C35-5099C4CE4183}"/>
          </ac:spMkLst>
        </pc:spChg>
      </pc:sldChg>
      <pc:sldChg chg="addSp delSp modSp modNotesTx">
        <pc:chgData name="Nick Vargas Vila" userId="1c982030-5de6-444d-9b60-5ad8aae3ce51" providerId="ADAL" clId="{12BEA64A-416B-4738-A0CF-A811587DAB62}" dt="2019-09-24T18:16:14.191" v="3404" actId="1076"/>
        <pc:sldMkLst>
          <pc:docMk/>
          <pc:sldMk cId="3035836148" sldId="2024"/>
        </pc:sldMkLst>
        <pc:spChg chg="del">
          <ac:chgData name="Nick Vargas Vila" userId="1c982030-5de6-444d-9b60-5ad8aae3ce51" providerId="ADAL" clId="{12BEA64A-416B-4738-A0CF-A811587DAB62}" dt="2019-09-24T18:13:46.659" v="3341" actId="478"/>
          <ac:spMkLst>
            <pc:docMk/>
            <pc:sldMk cId="3035836148" sldId="2024"/>
            <ac:spMk id="4" creationId="{F93D070B-1559-495E-9C35-5099C4CE4183}"/>
          </ac:spMkLst>
        </pc:spChg>
        <pc:spChg chg="del mod">
          <ac:chgData name="Nick Vargas Vila" userId="1c982030-5de6-444d-9b60-5ad8aae3ce51" providerId="ADAL" clId="{12BEA64A-416B-4738-A0CF-A811587DAB62}" dt="2019-09-24T18:16:01.657" v="3401" actId="478"/>
          <ac:spMkLst>
            <pc:docMk/>
            <pc:sldMk cId="3035836148" sldId="2024"/>
            <ac:spMk id="5" creationId="{A92F6BAC-9326-4C02-B4C7-CC33698846D2}"/>
          </ac:spMkLst>
        </pc:spChg>
        <pc:spChg chg="add del mod">
          <ac:chgData name="Nick Vargas Vila" userId="1c982030-5de6-444d-9b60-5ad8aae3ce51" providerId="ADAL" clId="{12BEA64A-416B-4738-A0CF-A811587DAB62}" dt="2019-09-24T18:13:50.405" v="3343" actId="478"/>
          <ac:spMkLst>
            <pc:docMk/>
            <pc:sldMk cId="3035836148" sldId="2024"/>
            <ac:spMk id="6" creationId="{B6100C15-53E5-4084-BA4E-17E1067F407C}"/>
          </ac:spMkLst>
        </pc:spChg>
        <pc:spChg chg="add mod">
          <ac:chgData name="Nick Vargas Vila" userId="1c982030-5de6-444d-9b60-5ad8aae3ce51" providerId="ADAL" clId="{12BEA64A-416B-4738-A0CF-A811587DAB62}" dt="2019-09-24T18:14:23.522" v="3347" actId="6549"/>
          <ac:spMkLst>
            <pc:docMk/>
            <pc:sldMk cId="3035836148" sldId="2024"/>
            <ac:spMk id="7" creationId="{B9DEDEE5-C574-472F-828B-CE71912F77A5}"/>
          </ac:spMkLst>
        </pc:spChg>
        <pc:spChg chg="add mod">
          <ac:chgData name="Nick Vargas Vila" userId="1c982030-5de6-444d-9b60-5ad8aae3ce51" providerId="ADAL" clId="{12BEA64A-416B-4738-A0CF-A811587DAB62}" dt="2019-09-24T18:16:14.191" v="3404" actId="1076"/>
          <ac:spMkLst>
            <pc:docMk/>
            <pc:sldMk cId="3035836148" sldId="2024"/>
            <ac:spMk id="8" creationId="{3157A90A-9B5F-4F57-941A-7DD47220065D}"/>
          </ac:spMkLst>
        </pc:spChg>
        <pc:graphicFrameChg chg="mod modGraphic">
          <ac:chgData name="Nick Vargas Vila" userId="1c982030-5de6-444d-9b60-5ad8aae3ce51" providerId="ADAL" clId="{12BEA64A-416B-4738-A0CF-A811587DAB62}" dt="2019-09-24T18:15:50.307" v="3397" actId="14100"/>
          <ac:graphicFrameMkLst>
            <pc:docMk/>
            <pc:sldMk cId="3035836148" sldId="2024"/>
            <ac:graphicFrameMk id="3" creationId="{69C09DE3-3968-4405-BBD6-5E8798170DD2}"/>
          </ac:graphicFrameMkLst>
        </pc:graphicFrameChg>
      </pc:sldChg>
      <pc:sldChg chg="addSp delSp modSp modNotesTx">
        <pc:chgData name="Nick Vargas Vila" userId="1c982030-5de6-444d-9b60-5ad8aae3ce51" providerId="ADAL" clId="{12BEA64A-416B-4738-A0CF-A811587DAB62}" dt="2019-10-01T16:18:35.460" v="5745" actId="1076"/>
        <pc:sldMkLst>
          <pc:docMk/>
          <pc:sldMk cId="111406678" sldId="2035"/>
        </pc:sldMkLst>
        <pc:spChg chg="mod">
          <ac:chgData name="Nick Vargas Vila" userId="1c982030-5de6-444d-9b60-5ad8aae3ce51" providerId="ADAL" clId="{12BEA64A-416B-4738-A0CF-A811587DAB62}" dt="2019-09-24T18:14:47.055" v="3384" actId="6549"/>
          <ac:spMkLst>
            <pc:docMk/>
            <pc:sldMk cId="111406678" sldId="2035"/>
            <ac:spMk id="4" creationId="{F93D070B-1559-495E-9C35-5099C4CE4183}"/>
          </ac:spMkLst>
        </pc:spChg>
        <pc:spChg chg="del">
          <ac:chgData name="Nick Vargas Vila" userId="1c982030-5de6-444d-9b60-5ad8aae3ce51" providerId="ADAL" clId="{12BEA64A-416B-4738-A0CF-A811587DAB62}" dt="2019-09-24T18:15:35.022" v="3390" actId="478"/>
          <ac:spMkLst>
            <pc:docMk/>
            <pc:sldMk cId="111406678" sldId="2035"/>
            <ac:spMk id="5" creationId="{A92F6BAC-9326-4C02-B4C7-CC33698846D2}"/>
          </ac:spMkLst>
        </pc:spChg>
        <pc:spChg chg="add mod">
          <ac:chgData name="Nick Vargas Vila" userId="1c982030-5de6-444d-9b60-5ad8aae3ce51" providerId="ADAL" clId="{12BEA64A-416B-4738-A0CF-A811587DAB62}" dt="2019-10-01T16:18:35.460" v="5745" actId="1076"/>
          <ac:spMkLst>
            <pc:docMk/>
            <pc:sldMk cId="111406678" sldId="2035"/>
            <ac:spMk id="5" creationId="{E7320125-F33E-4032-ABB2-FFEB7497F8A8}"/>
          </ac:spMkLst>
        </pc:spChg>
        <pc:spChg chg="add del">
          <ac:chgData name="Nick Vargas Vila" userId="1c982030-5de6-444d-9b60-5ad8aae3ce51" providerId="ADAL" clId="{12BEA64A-416B-4738-A0CF-A811587DAB62}" dt="2019-09-24T18:15:36.281" v="3392"/>
          <ac:spMkLst>
            <pc:docMk/>
            <pc:sldMk cId="111406678" sldId="2035"/>
            <ac:spMk id="6" creationId="{663C0BE9-CE39-45A3-B650-32A5E27CC6D0}"/>
          </ac:spMkLst>
        </pc:spChg>
        <pc:graphicFrameChg chg="mod">
          <ac:chgData name="Nick Vargas Vila" userId="1c982030-5de6-444d-9b60-5ad8aae3ce51" providerId="ADAL" clId="{12BEA64A-416B-4738-A0CF-A811587DAB62}" dt="2019-09-24T18:15:11.137" v="3388"/>
          <ac:graphicFrameMkLst>
            <pc:docMk/>
            <pc:sldMk cId="111406678" sldId="2035"/>
            <ac:graphicFrameMk id="3" creationId="{AD5915F2-9F7A-4501-AF38-0E7B7336BB9B}"/>
          </ac:graphicFrameMkLst>
        </pc:graphicFrameChg>
      </pc:sldChg>
      <pc:sldChg chg="modNotesTx">
        <pc:chgData name="Nick Vargas Vila" userId="1c982030-5de6-444d-9b60-5ad8aae3ce51" providerId="ADAL" clId="{12BEA64A-416B-4738-A0CF-A811587DAB62}" dt="2019-09-24T18:20:13.512" v="3878" actId="6549"/>
        <pc:sldMkLst>
          <pc:docMk/>
          <pc:sldMk cId="1464743234" sldId="2036"/>
        </pc:sldMkLst>
      </pc:sldChg>
      <pc:sldChg chg="add">
        <pc:chgData name="Nick Vargas Vila" userId="1c982030-5de6-444d-9b60-5ad8aae3ce51" providerId="ADAL" clId="{12BEA64A-416B-4738-A0CF-A811587DAB62}" dt="2019-09-24T16:51:06.453" v="560"/>
        <pc:sldMkLst>
          <pc:docMk/>
          <pc:sldMk cId="1021678711" sldId="2041"/>
        </pc:sldMkLst>
      </pc:sldChg>
      <pc:sldChg chg="add del">
        <pc:chgData name="Nick Vargas Vila" userId="1c982030-5de6-444d-9b60-5ad8aae3ce51" providerId="ADAL" clId="{12BEA64A-416B-4738-A0CF-A811587DAB62}" dt="2019-09-24T16:52:32.388" v="565"/>
        <pc:sldMkLst>
          <pc:docMk/>
          <pc:sldMk cId="2073948694" sldId="2042"/>
        </pc:sldMkLst>
      </pc:sldChg>
      <pc:sldChg chg="add del">
        <pc:chgData name="Nick Vargas Vila" userId="1c982030-5de6-444d-9b60-5ad8aae3ce51" providerId="ADAL" clId="{12BEA64A-416B-4738-A0CF-A811587DAB62}" dt="2019-09-24T17:46:43.300" v="2182" actId="47"/>
        <pc:sldMkLst>
          <pc:docMk/>
          <pc:sldMk cId="3023385445" sldId="2042"/>
        </pc:sldMkLst>
      </pc:sldChg>
      <pc:sldChg chg="addSp delSp modSp add ord">
        <pc:chgData name="Nick Vargas Vila" userId="1c982030-5de6-444d-9b60-5ad8aae3ce51" providerId="ADAL" clId="{12BEA64A-416B-4738-A0CF-A811587DAB62}" dt="2019-09-24T18:54:17.357" v="3925" actId="1582"/>
        <pc:sldMkLst>
          <pc:docMk/>
          <pc:sldMk cId="2429778545" sldId="2043"/>
        </pc:sldMkLst>
        <pc:spChg chg="mod">
          <ac:chgData name="Nick Vargas Vila" userId="1c982030-5de6-444d-9b60-5ad8aae3ce51" providerId="ADAL" clId="{12BEA64A-416B-4738-A0CF-A811587DAB62}" dt="2019-09-24T17:12:11.125" v="1029" actId="20577"/>
          <ac:spMkLst>
            <pc:docMk/>
            <pc:sldMk cId="2429778545" sldId="2043"/>
            <ac:spMk id="2" creationId="{52CEB08C-9681-43E5-9681-0FD66C55C96D}"/>
          </ac:spMkLst>
        </pc:spChg>
        <pc:spChg chg="del mod">
          <ac:chgData name="Nick Vargas Vila" userId="1c982030-5de6-444d-9b60-5ad8aae3ce51" providerId="ADAL" clId="{12BEA64A-416B-4738-A0CF-A811587DAB62}" dt="2019-09-24T17:01:57.827" v="848"/>
          <ac:spMkLst>
            <pc:docMk/>
            <pc:sldMk cId="2429778545" sldId="2043"/>
            <ac:spMk id="3" creationId="{735A59E4-7598-422A-BFF5-33E833CB694C}"/>
          </ac:spMkLst>
        </pc:spChg>
        <pc:spChg chg="mod">
          <ac:chgData name="Nick Vargas Vila" userId="1c982030-5de6-444d-9b60-5ad8aae3ce51" providerId="ADAL" clId="{12BEA64A-416B-4738-A0CF-A811587DAB62}" dt="2019-09-24T17:02:46.993" v="851" actId="1076"/>
          <ac:spMkLst>
            <pc:docMk/>
            <pc:sldMk cId="2429778545" sldId="2043"/>
            <ac:spMk id="4" creationId="{3A7BE0F8-458C-49F5-973A-4193FE4ADD96}"/>
          </ac:spMkLst>
        </pc:spChg>
        <pc:spChg chg="del">
          <ac:chgData name="Nick Vargas Vila" userId="1c982030-5de6-444d-9b60-5ad8aae3ce51" providerId="ADAL" clId="{12BEA64A-416B-4738-A0CF-A811587DAB62}" dt="2019-09-24T16:56:56.093" v="738" actId="478"/>
          <ac:spMkLst>
            <pc:docMk/>
            <pc:sldMk cId="2429778545" sldId="2043"/>
            <ac:spMk id="5" creationId="{AB1828F2-58C9-453D-8892-0060022C3E90}"/>
          </ac:spMkLst>
        </pc:spChg>
        <pc:spChg chg="mod">
          <ac:chgData name="Nick Vargas Vila" userId="1c982030-5de6-444d-9b60-5ad8aae3ce51" providerId="ADAL" clId="{12BEA64A-416B-4738-A0CF-A811587DAB62}" dt="2019-09-24T17:02:46.993" v="851" actId="1076"/>
          <ac:spMkLst>
            <pc:docMk/>
            <pc:sldMk cId="2429778545" sldId="2043"/>
            <ac:spMk id="7" creationId="{F54B8C6D-FBC1-4D7C-8172-9B49679B39FD}"/>
          </ac:spMkLst>
        </pc:spChg>
        <pc:spChg chg="mod">
          <ac:chgData name="Nick Vargas Vila" userId="1c982030-5de6-444d-9b60-5ad8aae3ce51" providerId="ADAL" clId="{12BEA64A-416B-4738-A0CF-A811587DAB62}" dt="2019-09-24T17:02:46.993" v="851" actId="1076"/>
          <ac:spMkLst>
            <pc:docMk/>
            <pc:sldMk cId="2429778545" sldId="2043"/>
            <ac:spMk id="8" creationId="{7C8934AC-BCBF-4A1E-BC78-8E27F9D8D0F8}"/>
          </ac:spMkLst>
        </pc:spChg>
        <pc:spChg chg="mod">
          <ac:chgData name="Nick Vargas Vila" userId="1c982030-5de6-444d-9b60-5ad8aae3ce51" providerId="ADAL" clId="{12BEA64A-416B-4738-A0CF-A811587DAB62}" dt="2019-09-24T17:05:26.846" v="877" actId="14100"/>
          <ac:spMkLst>
            <pc:docMk/>
            <pc:sldMk cId="2429778545" sldId="2043"/>
            <ac:spMk id="9" creationId="{E6D3AD5B-0F9A-4506-A97C-9C2636B39475}"/>
          </ac:spMkLst>
        </pc:spChg>
        <pc:spChg chg="mod">
          <ac:chgData name="Nick Vargas Vila" userId="1c982030-5de6-444d-9b60-5ad8aae3ce51" providerId="ADAL" clId="{12BEA64A-416B-4738-A0CF-A811587DAB62}" dt="2019-09-24T17:04:38.812" v="871" actId="122"/>
          <ac:spMkLst>
            <pc:docMk/>
            <pc:sldMk cId="2429778545" sldId="2043"/>
            <ac:spMk id="10" creationId="{06681836-F1A4-434C-A90B-489181D8F1EE}"/>
          </ac:spMkLst>
        </pc:spChg>
        <pc:spChg chg="mod">
          <ac:chgData name="Nick Vargas Vila" userId="1c982030-5de6-444d-9b60-5ad8aae3ce51" providerId="ADAL" clId="{12BEA64A-416B-4738-A0CF-A811587DAB62}" dt="2019-09-24T17:04:08.951" v="863" actId="20577"/>
          <ac:spMkLst>
            <pc:docMk/>
            <pc:sldMk cId="2429778545" sldId="2043"/>
            <ac:spMk id="11" creationId="{E79EAB63-5B7A-4FB3-993D-B831C64E5F7E}"/>
          </ac:spMkLst>
        </pc:spChg>
        <pc:spChg chg="mod ord">
          <ac:chgData name="Nick Vargas Vila" userId="1c982030-5de6-444d-9b60-5ad8aae3ce51" providerId="ADAL" clId="{12BEA64A-416B-4738-A0CF-A811587DAB62}" dt="2019-09-24T17:04:34.445" v="870" actId="1076"/>
          <ac:spMkLst>
            <pc:docMk/>
            <pc:sldMk cId="2429778545" sldId="2043"/>
            <ac:spMk id="12" creationId="{C5B3C3EC-0D06-4226-8711-65C6DE30D836}"/>
          </ac:spMkLst>
        </pc:spChg>
        <pc:spChg chg="mod">
          <ac:chgData name="Nick Vargas Vila" userId="1c982030-5de6-444d-9b60-5ad8aae3ce51" providerId="ADAL" clId="{12BEA64A-416B-4738-A0CF-A811587DAB62}" dt="2019-09-24T17:04:00.657" v="858" actId="1076"/>
          <ac:spMkLst>
            <pc:docMk/>
            <pc:sldMk cId="2429778545" sldId="2043"/>
            <ac:spMk id="13" creationId="{D0E0215A-1DFB-42FC-9E51-8053A1CD06A1}"/>
          </ac:spMkLst>
        </pc:spChg>
        <pc:spChg chg="mod ord">
          <ac:chgData name="Nick Vargas Vila" userId="1c982030-5de6-444d-9b60-5ad8aae3ce51" providerId="ADAL" clId="{12BEA64A-416B-4738-A0CF-A811587DAB62}" dt="2019-09-24T17:02:46.993" v="851" actId="1076"/>
          <ac:spMkLst>
            <pc:docMk/>
            <pc:sldMk cId="2429778545" sldId="2043"/>
            <ac:spMk id="14" creationId="{DC6EEF50-047A-4837-A640-D42F5CC8823B}"/>
          </ac:spMkLst>
        </pc:spChg>
        <pc:spChg chg="mod">
          <ac:chgData name="Nick Vargas Vila" userId="1c982030-5de6-444d-9b60-5ad8aae3ce51" providerId="ADAL" clId="{12BEA64A-416B-4738-A0CF-A811587DAB62}" dt="2019-09-24T18:54:06.086" v="3924" actId="1076"/>
          <ac:spMkLst>
            <pc:docMk/>
            <pc:sldMk cId="2429778545" sldId="2043"/>
            <ac:spMk id="15" creationId="{EC458530-B6D3-462B-BDCA-577B3EE55703}"/>
          </ac:spMkLst>
        </pc:spChg>
        <pc:spChg chg="mod">
          <ac:chgData name="Nick Vargas Vila" userId="1c982030-5de6-444d-9b60-5ad8aae3ce51" providerId="ADAL" clId="{12BEA64A-416B-4738-A0CF-A811587DAB62}" dt="2019-09-24T17:02:46.993" v="851" actId="1076"/>
          <ac:spMkLst>
            <pc:docMk/>
            <pc:sldMk cId="2429778545" sldId="2043"/>
            <ac:spMk id="21" creationId="{D50300A6-28C5-4007-8A3C-0FFA2D53768E}"/>
          </ac:spMkLst>
        </pc:spChg>
        <pc:spChg chg="mod">
          <ac:chgData name="Nick Vargas Vila" userId="1c982030-5de6-444d-9b60-5ad8aae3ce51" providerId="ADAL" clId="{12BEA64A-416B-4738-A0CF-A811587DAB62}" dt="2019-09-24T17:02:46.993" v="851" actId="1076"/>
          <ac:spMkLst>
            <pc:docMk/>
            <pc:sldMk cId="2429778545" sldId="2043"/>
            <ac:spMk id="22" creationId="{4E2C7706-2D1B-4C18-BC27-B97D1706910D}"/>
          </ac:spMkLst>
        </pc:spChg>
        <pc:spChg chg="del">
          <ac:chgData name="Nick Vargas Vila" userId="1c982030-5de6-444d-9b60-5ad8aae3ce51" providerId="ADAL" clId="{12BEA64A-416B-4738-A0CF-A811587DAB62}" dt="2019-09-24T16:56:30.817" v="734" actId="478"/>
          <ac:spMkLst>
            <pc:docMk/>
            <pc:sldMk cId="2429778545" sldId="2043"/>
            <ac:spMk id="23" creationId="{12DBB6D9-B31E-40B9-9529-089092C48D6A}"/>
          </ac:spMkLst>
        </pc:spChg>
        <pc:spChg chg="del">
          <ac:chgData name="Nick Vargas Vila" userId="1c982030-5de6-444d-9b60-5ad8aae3ce51" providerId="ADAL" clId="{12BEA64A-416B-4738-A0CF-A811587DAB62}" dt="2019-09-24T16:56:28.114" v="733" actId="478"/>
          <ac:spMkLst>
            <pc:docMk/>
            <pc:sldMk cId="2429778545" sldId="2043"/>
            <ac:spMk id="24" creationId="{49D07D4B-E5CA-412B-8445-ECE6243A85BB}"/>
          </ac:spMkLst>
        </pc:spChg>
        <pc:spChg chg="mod">
          <ac:chgData name="Nick Vargas Vila" userId="1c982030-5de6-444d-9b60-5ad8aae3ce51" providerId="ADAL" clId="{12BEA64A-416B-4738-A0CF-A811587DAB62}" dt="2019-09-24T17:02:46.993" v="851" actId="1076"/>
          <ac:spMkLst>
            <pc:docMk/>
            <pc:sldMk cId="2429778545" sldId="2043"/>
            <ac:spMk id="25" creationId="{120A9F37-D673-4497-A6C5-218C6B56192D}"/>
          </ac:spMkLst>
        </pc:spChg>
        <pc:spChg chg="del">
          <ac:chgData name="Nick Vargas Vila" userId="1c982030-5de6-444d-9b60-5ad8aae3ce51" providerId="ADAL" clId="{12BEA64A-416B-4738-A0CF-A811587DAB62}" dt="2019-09-24T16:56:30.817" v="734" actId="478"/>
          <ac:spMkLst>
            <pc:docMk/>
            <pc:sldMk cId="2429778545" sldId="2043"/>
            <ac:spMk id="28" creationId="{8554CC0D-BB34-45A8-AC08-956591FF439E}"/>
          </ac:spMkLst>
        </pc:spChg>
        <pc:spChg chg="mod">
          <ac:chgData name="Nick Vargas Vila" userId="1c982030-5de6-444d-9b60-5ad8aae3ce51" providerId="ADAL" clId="{12BEA64A-416B-4738-A0CF-A811587DAB62}" dt="2019-09-24T17:05:29.133" v="878" actId="1076"/>
          <ac:spMkLst>
            <pc:docMk/>
            <pc:sldMk cId="2429778545" sldId="2043"/>
            <ac:spMk id="29" creationId="{AE610CDB-2ACE-44F9-AFB0-290ADFD08273}"/>
          </ac:spMkLst>
        </pc:spChg>
        <pc:spChg chg="mod">
          <ac:chgData name="Nick Vargas Vila" userId="1c982030-5de6-444d-9b60-5ad8aae3ce51" providerId="ADAL" clId="{12BEA64A-416B-4738-A0CF-A811587DAB62}" dt="2019-09-24T17:02:46.993" v="851" actId="1076"/>
          <ac:spMkLst>
            <pc:docMk/>
            <pc:sldMk cId="2429778545" sldId="2043"/>
            <ac:spMk id="30" creationId="{DBF10BF7-D83C-4F19-9662-B4D9497C0E76}"/>
          </ac:spMkLst>
        </pc:spChg>
        <pc:spChg chg="del">
          <ac:chgData name="Nick Vargas Vila" userId="1c982030-5de6-444d-9b60-5ad8aae3ce51" providerId="ADAL" clId="{12BEA64A-416B-4738-A0CF-A811587DAB62}" dt="2019-09-24T16:56:30.817" v="734" actId="478"/>
          <ac:spMkLst>
            <pc:docMk/>
            <pc:sldMk cId="2429778545" sldId="2043"/>
            <ac:spMk id="31" creationId="{A65221E7-D2E8-45B4-B864-68B1F221163C}"/>
          </ac:spMkLst>
        </pc:spChg>
        <pc:spChg chg="del">
          <ac:chgData name="Nick Vargas Vila" userId="1c982030-5de6-444d-9b60-5ad8aae3ce51" providerId="ADAL" clId="{12BEA64A-416B-4738-A0CF-A811587DAB62}" dt="2019-09-24T16:56:28.114" v="733" actId="478"/>
          <ac:spMkLst>
            <pc:docMk/>
            <pc:sldMk cId="2429778545" sldId="2043"/>
            <ac:spMk id="32" creationId="{63D6853A-B09B-4FAB-9BF0-594BB1FF2849}"/>
          </ac:spMkLst>
        </pc:spChg>
        <pc:spChg chg="del">
          <ac:chgData name="Nick Vargas Vila" userId="1c982030-5de6-444d-9b60-5ad8aae3ce51" providerId="ADAL" clId="{12BEA64A-416B-4738-A0CF-A811587DAB62}" dt="2019-09-24T17:00:40.108" v="798" actId="478"/>
          <ac:spMkLst>
            <pc:docMk/>
            <pc:sldMk cId="2429778545" sldId="2043"/>
            <ac:spMk id="33" creationId="{A79D6A38-BB1A-4193-804F-8CB53B3673C3}"/>
          </ac:spMkLst>
        </pc:spChg>
        <pc:cxnChg chg="add mod">
          <ac:chgData name="Nick Vargas Vila" userId="1c982030-5de6-444d-9b60-5ad8aae3ce51" providerId="ADAL" clId="{12BEA64A-416B-4738-A0CF-A811587DAB62}" dt="2019-09-24T17:05:50.382" v="879" actId="1582"/>
          <ac:cxnSpMkLst>
            <pc:docMk/>
            <pc:sldMk cId="2429778545" sldId="2043"/>
            <ac:cxnSpMk id="16" creationId="{3E2B50F3-D025-4207-9C51-CFFED04BA21C}"/>
          </ac:cxnSpMkLst>
        </pc:cxnChg>
        <pc:cxnChg chg="add mod ord">
          <ac:chgData name="Nick Vargas Vila" userId="1c982030-5de6-444d-9b60-5ad8aae3ce51" providerId="ADAL" clId="{12BEA64A-416B-4738-A0CF-A811587DAB62}" dt="2019-09-24T18:54:17.357" v="3925" actId="1582"/>
          <ac:cxnSpMkLst>
            <pc:docMk/>
            <pc:sldMk cId="2429778545" sldId="2043"/>
            <ac:cxnSpMk id="34" creationId="{38C09BF9-F11F-4584-86BB-86A0F73E02EF}"/>
          </ac:cxnSpMkLst>
        </pc:cxnChg>
        <pc:cxnChg chg="add mod">
          <ac:chgData name="Nick Vargas Vila" userId="1c982030-5de6-444d-9b60-5ad8aae3ce51" providerId="ADAL" clId="{12BEA64A-416B-4738-A0CF-A811587DAB62}" dt="2019-09-24T17:05:50.382" v="879" actId="1582"/>
          <ac:cxnSpMkLst>
            <pc:docMk/>
            <pc:sldMk cId="2429778545" sldId="2043"/>
            <ac:cxnSpMk id="35" creationId="{68FC29E2-052A-4D88-A08A-173CA47576CE}"/>
          </ac:cxnSpMkLst>
        </pc:cxnChg>
        <pc:cxnChg chg="add mod ord">
          <ac:chgData name="Nick Vargas Vila" userId="1c982030-5de6-444d-9b60-5ad8aae3ce51" providerId="ADAL" clId="{12BEA64A-416B-4738-A0CF-A811587DAB62}" dt="2019-09-24T17:05:50.382" v="879" actId="1582"/>
          <ac:cxnSpMkLst>
            <pc:docMk/>
            <pc:sldMk cId="2429778545" sldId="2043"/>
            <ac:cxnSpMk id="36" creationId="{3C3B0506-D85D-4E80-9978-EFB3B6603B58}"/>
          </ac:cxnSpMkLst>
        </pc:cxnChg>
        <pc:cxnChg chg="add mod ord">
          <ac:chgData name="Nick Vargas Vila" userId="1c982030-5de6-444d-9b60-5ad8aae3ce51" providerId="ADAL" clId="{12BEA64A-416B-4738-A0CF-A811587DAB62}" dt="2019-09-24T17:05:50.382" v="879" actId="1582"/>
          <ac:cxnSpMkLst>
            <pc:docMk/>
            <pc:sldMk cId="2429778545" sldId="2043"/>
            <ac:cxnSpMk id="38" creationId="{B3028656-4E00-4102-AA46-E42EAB937CC3}"/>
          </ac:cxnSpMkLst>
        </pc:cxnChg>
        <pc:cxnChg chg="add mod">
          <ac:chgData name="Nick Vargas Vila" userId="1c982030-5de6-444d-9b60-5ad8aae3ce51" providerId="ADAL" clId="{12BEA64A-416B-4738-A0CF-A811587DAB62}" dt="2019-09-24T17:05:50.382" v="879" actId="1582"/>
          <ac:cxnSpMkLst>
            <pc:docMk/>
            <pc:sldMk cId="2429778545" sldId="2043"/>
            <ac:cxnSpMk id="41" creationId="{FBE893FE-ED0F-49F9-8516-EFDCA689C487}"/>
          </ac:cxnSpMkLst>
        </pc:cxnChg>
        <pc:cxnChg chg="add mod">
          <ac:chgData name="Nick Vargas Vila" userId="1c982030-5de6-444d-9b60-5ad8aae3ce51" providerId="ADAL" clId="{12BEA64A-416B-4738-A0CF-A811587DAB62}" dt="2019-09-24T17:06:16.535" v="883" actId="14100"/>
          <ac:cxnSpMkLst>
            <pc:docMk/>
            <pc:sldMk cId="2429778545" sldId="2043"/>
            <ac:cxnSpMk id="58" creationId="{510A1ED3-14EB-4765-AA40-39A5219081CB}"/>
          </ac:cxnSpMkLst>
        </pc:cxnChg>
      </pc:sldChg>
      <pc:sldChg chg="add del">
        <pc:chgData name="Nick Vargas Vila" userId="1c982030-5de6-444d-9b60-5ad8aae3ce51" providerId="ADAL" clId="{12BEA64A-416B-4738-A0CF-A811587DAB62}" dt="2019-09-24T16:56:24.010" v="730"/>
        <pc:sldMkLst>
          <pc:docMk/>
          <pc:sldMk cId="4011874442" sldId="2043"/>
        </pc:sldMkLst>
      </pc:sldChg>
      <pc:sldChg chg="add del">
        <pc:chgData name="Nick Vargas Vila" userId="1c982030-5de6-444d-9b60-5ad8aae3ce51" providerId="ADAL" clId="{12BEA64A-416B-4738-A0CF-A811587DAB62}" dt="2019-09-24T17:07:10.918" v="887" actId="47"/>
        <pc:sldMkLst>
          <pc:docMk/>
          <pc:sldMk cId="314468975" sldId="2044"/>
        </pc:sldMkLst>
      </pc:sldChg>
      <pc:sldChg chg="add del">
        <pc:chgData name="Nick Vargas Vila" userId="1c982030-5de6-444d-9b60-5ad8aae3ce51" providerId="ADAL" clId="{12BEA64A-416B-4738-A0CF-A811587DAB62}" dt="2019-09-24T17:07:04.173" v="885"/>
        <pc:sldMkLst>
          <pc:docMk/>
          <pc:sldMk cId="2093154913" sldId="2044"/>
        </pc:sldMkLst>
      </pc:sldChg>
      <pc:sldChg chg="addSp delSp modSp add">
        <pc:chgData name="Nick Vargas Vila" userId="1c982030-5de6-444d-9b60-5ad8aae3ce51" providerId="ADAL" clId="{12BEA64A-416B-4738-A0CF-A811587DAB62}" dt="2019-09-24T17:54:36.458" v="2360"/>
        <pc:sldMkLst>
          <pc:docMk/>
          <pc:sldMk cId="2384778834" sldId="2044"/>
        </pc:sldMkLst>
        <pc:spChg chg="mod">
          <ac:chgData name="Nick Vargas Vila" userId="1c982030-5de6-444d-9b60-5ad8aae3ce51" providerId="ADAL" clId="{12BEA64A-416B-4738-A0CF-A811587DAB62}" dt="2019-09-24T17:21:34.950" v="1359" actId="404"/>
          <ac:spMkLst>
            <pc:docMk/>
            <pc:sldMk cId="2384778834" sldId="2044"/>
            <ac:spMk id="2" creationId="{F6F28D86-3A51-441E-B0DF-91D2DFE545E0}"/>
          </ac:spMkLst>
        </pc:spChg>
        <pc:spChg chg="mod">
          <ac:chgData name="Nick Vargas Vila" userId="1c982030-5de6-444d-9b60-5ad8aae3ce51" providerId="ADAL" clId="{12BEA64A-416B-4738-A0CF-A811587DAB62}" dt="2019-09-24T17:21:37.893" v="1360" actId="1076"/>
          <ac:spMkLst>
            <pc:docMk/>
            <pc:sldMk cId="2384778834" sldId="2044"/>
            <ac:spMk id="3" creationId="{F56C1519-FCAA-49D8-AC78-1769AAB414AA}"/>
          </ac:spMkLst>
        </pc:spChg>
        <pc:spChg chg="del">
          <ac:chgData name="Nick Vargas Vila" userId="1c982030-5de6-444d-9b60-5ad8aae3ce51" providerId="ADAL" clId="{12BEA64A-416B-4738-A0CF-A811587DAB62}" dt="2019-09-24T17:54:36.257" v="2359" actId="478"/>
          <ac:spMkLst>
            <pc:docMk/>
            <pc:sldMk cId="2384778834" sldId="2044"/>
            <ac:spMk id="4" creationId="{B0326942-2428-403E-BDD1-C25DDE96716F}"/>
          </ac:spMkLst>
        </pc:spChg>
        <pc:spChg chg="add">
          <ac:chgData name="Nick Vargas Vila" userId="1c982030-5de6-444d-9b60-5ad8aae3ce51" providerId="ADAL" clId="{12BEA64A-416B-4738-A0CF-A811587DAB62}" dt="2019-09-24T17:54:36.458" v="2360"/>
          <ac:spMkLst>
            <pc:docMk/>
            <pc:sldMk cId="2384778834" sldId="2044"/>
            <ac:spMk id="5" creationId="{64B4DAA9-CF1C-4FF7-B9D1-59CF75C8AAA8}"/>
          </ac:spMkLst>
        </pc:spChg>
      </pc:sldChg>
      <pc:sldChg chg="addSp delSp modSp add">
        <pc:chgData name="Nick Vargas Vila" userId="1c982030-5de6-444d-9b60-5ad8aae3ce51" providerId="ADAL" clId="{12BEA64A-416B-4738-A0CF-A811587DAB62}" dt="2019-09-24T18:12:51.782" v="3289" actId="1076"/>
        <pc:sldMkLst>
          <pc:docMk/>
          <pc:sldMk cId="2531802748" sldId="2045"/>
        </pc:sldMkLst>
        <pc:spChg chg="mod">
          <ac:chgData name="Nick Vargas Vila" userId="1c982030-5de6-444d-9b60-5ad8aae3ce51" providerId="ADAL" clId="{12BEA64A-416B-4738-A0CF-A811587DAB62}" dt="2019-09-24T17:58:23.257" v="2488" actId="120"/>
          <ac:spMkLst>
            <pc:docMk/>
            <pc:sldMk cId="2531802748" sldId="2045"/>
            <ac:spMk id="2" creationId="{52CEB08C-9681-43E5-9681-0FD66C55C96D}"/>
          </ac:spMkLst>
        </pc:spChg>
        <pc:spChg chg="del">
          <ac:chgData name="Nick Vargas Vila" userId="1c982030-5de6-444d-9b60-5ad8aae3ce51" providerId="ADAL" clId="{12BEA64A-416B-4738-A0CF-A811587DAB62}" dt="2019-09-24T17:46:51.797" v="2204" actId="478"/>
          <ac:spMkLst>
            <pc:docMk/>
            <pc:sldMk cId="2531802748" sldId="2045"/>
            <ac:spMk id="3" creationId="{735A59E4-7598-422A-BFF5-33E833CB694C}"/>
          </ac:spMkLst>
        </pc:spChg>
        <pc:spChg chg="del">
          <ac:chgData name="Nick Vargas Vila" userId="1c982030-5de6-444d-9b60-5ad8aae3ce51" providerId="ADAL" clId="{12BEA64A-416B-4738-A0CF-A811587DAB62}" dt="2019-09-24T17:46:55.262" v="2205" actId="478"/>
          <ac:spMkLst>
            <pc:docMk/>
            <pc:sldMk cId="2531802748" sldId="2045"/>
            <ac:spMk id="4" creationId="{3A7BE0F8-458C-49F5-973A-4193FE4ADD96}"/>
          </ac:spMkLst>
        </pc:spChg>
        <pc:spChg chg="del">
          <ac:chgData name="Nick Vargas Vila" userId="1c982030-5de6-444d-9b60-5ad8aae3ce51" providerId="ADAL" clId="{12BEA64A-416B-4738-A0CF-A811587DAB62}" dt="2019-09-24T17:47:00.703" v="2208" actId="478"/>
          <ac:spMkLst>
            <pc:docMk/>
            <pc:sldMk cId="2531802748" sldId="2045"/>
            <ac:spMk id="5" creationId="{AB1828F2-58C9-453D-8892-0060022C3E90}"/>
          </ac:spMkLst>
        </pc:spChg>
        <pc:spChg chg="del">
          <ac:chgData name="Nick Vargas Vila" userId="1c982030-5de6-444d-9b60-5ad8aae3ce51" providerId="ADAL" clId="{12BEA64A-416B-4738-A0CF-A811587DAB62}" dt="2019-09-24T17:46:55.262" v="2205" actId="478"/>
          <ac:spMkLst>
            <pc:docMk/>
            <pc:sldMk cId="2531802748" sldId="2045"/>
            <ac:spMk id="7" creationId="{F54B8C6D-FBC1-4D7C-8172-9B49679B39FD}"/>
          </ac:spMkLst>
        </pc:spChg>
        <pc:spChg chg="del">
          <ac:chgData name="Nick Vargas Vila" userId="1c982030-5de6-444d-9b60-5ad8aae3ce51" providerId="ADAL" clId="{12BEA64A-416B-4738-A0CF-A811587DAB62}" dt="2019-09-24T17:46:55.262" v="2205" actId="478"/>
          <ac:spMkLst>
            <pc:docMk/>
            <pc:sldMk cId="2531802748" sldId="2045"/>
            <ac:spMk id="8" creationId="{7C8934AC-BCBF-4A1E-BC78-8E27F9D8D0F8}"/>
          </ac:spMkLst>
        </pc:spChg>
        <pc:spChg chg="del">
          <ac:chgData name="Nick Vargas Vila" userId="1c982030-5de6-444d-9b60-5ad8aae3ce51" providerId="ADAL" clId="{12BEA64A-416B-4738-A0CF-A811587DAB62}" dt="2019-09-24T17:46:55.262" v="2205" actId="478"/>
          <ac:spMkLst>
            <pc:docMk/>
            <pc:sldMk cId="2531802748" sldId="2045"/>
            <ac:spMk id="21" creationId="{D50300A6-28C5-4007-8A3C-0FFA2D53768E}"/>
          </ac:spMkLst>
        </pc:spChg>
        <pc:spChg chg="del">
          <ac:chgData name="Nick Vargas Vila" userId="1c982030-5de6-444d-9b60-5ad8aae3ce51" providerId="ADAL" clId="{12BEA64A-416B-4738-A0CF-A811587DAB62}" dt="2019-09-24T17:46:55.262" v="2205" actId="478"/>
          <ac:spMkLst>
            <pc:docMk/>
            <pc:sldMk cId="2531802748" sldId="2045"/>
            <ac:spMk id="22" creationId="{4E2C7706-2D1B-4C18-BC27-B97D1706910D}"/>
          </ac:spMkLst>
        </pc:spChg>
        <pc:spChg chg="mod">
          <ac:chgData name="Nick Vargas Vila" userId="1c982030-5de6-444d-9b60-5ad8aae3ce51" providerId="ADAL" clId="{12BEA64A-416B-4738-A0CF-A811587DAB62}" dt="2019-09-24T18:12:46.874" v="3287" actId="1076"/>
          <ac:spMkLst>
            <pc:docMk/>
            <pc:sldMk cId="2531802748" sldId="2045"/>
            <ac:spMk id="23" creationId="{12DBB6D9-B31E-40B9-9529-089092C48D6A}"/>
          </ac:spMkLst>
        </pc:spChg>
        <pc:spChg chg="del">
          <ac:chgData name="Nick Vargas Vila" userId="1c982030-5de6-444d-9b60-5ad8aae3ce51" providerId="ADAL" clId="{12BEA64A-416B-4738-A0CF-A811587DAB62}" dt="2019-09-24T17:46:59.189" v="2207" actId="478"/>
          <ac:spMkLst>
            <pc:docMk/>
            <pc:sldMk cId="2531802748" sldId="2045"/>
            <ac:spMk id="24" creationId="{49D07D4B-E5CA-412B-8445-ECE6243A85BB}"/>
          </ac:spMkLst>
        </pc:spChg>
        <pc:spChg chg="del">
          <ac:chgData name="Nick Vargas Vila" userId="1c982030-5de6-444d-9b60-5ad8aae3ce51" providerId="ADAL" clId="{12BEA64A-416B-4738-A0CF-A811587DAB62}" dt="2019-09-24T17:46:55.262" v="2205" actId="478"/>
          <ac:spMkLst>
            <pc:docMk/>
            <pc:sldMk cId="2531802748" sldId="2045"/>
            <ac:spMk id="25" creationId="{120A9F37-D673-4497-A6C5-218C6B56192D}"/>
          </ac:spMkLst>
        </pc:spChg>
        <pc:spChg chg="add mod">
          <ac:chgData name="Nick Vargas Vila" userId="1c982030-5de6-444d-9b60-5ad8aae3ce51" providerId="ADAL" clId="{12BEA64A-416B-4738-A0CF-A811587DAB62}" dt="2019-09-24T18:12:51.782" v="3289" actId="1076"/>
          <ac:spMkLst>
            <pc:docMk/>
            <pc:sldMk cId="2531802748" sldId="2045"/>
            <ac:spMk id="26" creationId="{64F4DD61-A251-4877-9573-D4DC13C2C34F}"/>
          </ac:spMkLst>
        </pc:spChg>
        <pc:spChg chg="del">
          <ac:chgData name="Nick Vargas Vila" userId="1c982030-5de6-444d-9b60-5ad8aae3ce51" providerId="ADAL" clId="{12BEA64A-416B-4738-A0CF-A811587DAB62}" dt="2019-09-24T17:55:36.384" v="2381" actId="478"/>
          <ac:spMkLst>
            <pc:docMk/>
            <pc:sldMk cId="2531802748" sldId="2045"/>
            <ac:spMk id="27" creationId="{6E6A96B4-1840-426C-AA3A-17738799A4CF}"/>
          </ac:spMkLst>
        </pc:spChg>
        <pc:spChg chg="del">
          <ac:chgData name="Nick Vargas Vila" userId="1c982030-5de6-444d-9b60-5ad8aae3ce51" providerId="ADAL" clId="{12BEA64A-416B-4738-A0CF-A811587DAB62}" dt="2019-09-24T17:46:59.189" v="2207" actId="478"/>
          <ac:spMkLst>
            <pc:docMk/>
            <pc:sldMk cId="2531802748" sldId="2045"/>
            <ac:spMk id="28" creationId="{8554CC0D-BB34-45A8-AC08-956591FF439E}"/>
          </ac:spMkLst>
        </pc:spChg>
        <pc:spChg chg="del">
          <ac:chgData name="Nick Vargas Vila" userId="1c982030-5de6-444d-9b60-5ad8aae3ce51" providerId="ADAL" clId="{12BEA64A-416B-4738-A0CF-A811587DAB62}" dt="2019-09-24T17:46:55.262" v="2205" actId="478"/>
          <ac:spMkLst>
            <pc:docMk/>
            <pc:sldMk cId="2531802748" sldId="2045"/>
            <ac:spMk id="30" creationId="{DBF10BF7-D83C-4F19-9662-B4D9497C0E76}"/>
          </ac:spMkLst>
        </pc:spChg>
        <pc:spChg chg="del">
          <ac:chgData name="Nick Vargas Vila" userId="1c982030-5de6-444d-9b60-5ad8aae3ce51" providerId="ADAL" clId="{12BEA64A-416B-4738-A0CF-A811587DAB62}" dt="2019-09-24T17:46:59.189" v="2207" actId="478"/>
          <ac:spMkLst>
            <pc:docMk/>
            <pc:sldMk cId="2531802748" sldId="2045"/>
            <ac:spMk id="31" creationId="{A65221E7-D2E8-45B4-B864-68B1F221163C}"/>
          </ac:spMkLst>
        </pc:spChg>
        <pc:spChg chg="del">
          <ac:chgData name="Nick Vargas Vila" userId="1c982030-5de6-444d-9b60-5ad8aae3ce51" providerId="ADAL" clId="{12BEA64A-416B-4738-A0CF-A811587DAB62}" dt="2019-09-24T17:46:59.189" v="2207" actId="478"/>
          <ac:spMkLst>
            <pc:docMk/>
            <pc:sldMk cId="2531802748" sldId="2045"/>
            <ac:spMk id="32" creationId="{63D6853A-B09B-4FAB-9BF0-594BB1FF2849}"/>
          </ac:spMkLst>
        </pc:spChg>
        <pc:spChg chg="mod">
          <ac:chgData name="Nick Vargas Vila" userId="1c982030-5de6-444d-9b60-5ad8aae3ce51" providerId="ADAL" clId="{12BEA64A-416B-4738-A0CF-A811587DAB62}" dt="2019-09-24T17:47:05.694" v="2209" actId="1076"/>
          <ac:spMkLst>
            <pc:docMk/>
            <pc:sldMk cId="2531802748" sldId="2045"/>
            <ac:spMk id="34" creationId="{26667FAD-5D27-496A-B7E6-89D04DD829E2}"/>
          </ac:spMkLst>
        </pc:spChg>
        <pc:spChg chg="mod">
          <ac:chgData name="Nick Vargas Vila" userId="1c982030-5de6-444d-9b60-5ad8aae3ce51" providerId="ADAL" clId="{12BEA64A-416B-4738-A0CF-A811587DAB62}" dt="2019-09-24T17:47:05.694" v="2209" actId="1076"/>
          <ac:spMkLst>
            <pc:docMk/>
            <pc:sldMk cId="2531802748" sldId="2045"/>
            <ac:spMk id="35" creationId="{240513CB-83DD-4953-8C7D-D5476A91BE91}"/>
          </ac:spMkLst>
        </pc:spChg>
        <pc:spChg chg="mod">
          <ac:chgData name="Nick Vargas Vila" userId="1c982030-5de6-444d-9b60-5ad8aae3ce51" providerId="ADAL" clId="{12BEA64A-416B-4738-A0CF-A811587DAB62}" dt="2019-09-24T17:47:05.694" v="2209" actId="1076"/>
          <ac:spMkLst>
            <pc:docMk/>
            <pc:sldMk cId="2531802748" sldId="2045"/>
            <ac:spMk id="36" creationId="{AD0B5F74-7B2D-421F-8C58-67E890D57E0E}"/>
          </ac:spMkLst>
        </pc:spChg>
        <pc:spChg chg="mod">
          <ac:chgData name="Nick Vargas Vila" userId="1c982030-5de6-444d-9b60-5ad8aae3ce51" providerId="ADAL" clId="{12BEA64A-416B-4738-A0CF-A811587DAB62}" dt="2019-09-24T17:47:05.694" v="2209" actId="1076"/>
          <ac:spMkLst>
            <pc:docMk/>
            <pc:sldMk cId="2531802748" sldId="2045"/>
            <ac:spMk id="37" creationId="{C117F680-4E27-4BEA-9B4B-D0809CF727A4}"/>
          </ac:spMkLst>
        </pc:spChg>
        <pc:spChg chg="mod">
          <ac:chgData name="Nick Vargas Vila" userId="1c982030-5de6-444d-9b60-5ad8aae3ce51" providerId="ADAL" clId="{12BEA64A-416B-4738-A0CF-A811587DAB62}" dt="2019-09-24T17:47:05.694" v="2209" actId="1076"/>
          <ac:spMkLst>
            <pc:docMk/>
            <pc:sldMk cId="2531802748" sldId="2045"/>
            <ac:spMk id="38" creationId="{3AD22DC8-E318-44EC-BA25-D55250C37923}"/>
          </ac:spMkLst>
        </pc:spChg>
        <pc:spChg chg="mod">
          <ac:chgData name="Nick Vargas Vila" userId="1c982030-5de6-444d-9b60-5ad8aae3ce51" providerId="ADAL" clId="{12BEA64A-416B-4738-A0CF-A811587DAB62}" dt="2019-09-24T17:47:05.694" v="2209" actId="1076"/>
          <ac:spMkLst>
            <pc:docMk/>
            <pc:sldMk cId="2531802748" sldId="2045"/>
            <ac:spMk id="39" creationId="{788FA9C1-22CD-4105-9552-7BD6D2C791BA}"/>
          </ac:spMkLst>
        </pc:spChg>
        <pc:spChg chg="mod">
          <ac:chgData name="Nick Vargas Vila" userId="1c982030-5de6-444d-9b60-5ad8aae3ce51" providerId="ADAL" clId="{12BEA64A-416B-4738-A0CF-A811587DAB62}" dt="2019-09-24T17:47:05.694" v="2209" actId="1076"/>
          <ac:spMkLst>
            <pc:docMk/>
            <pc:sldMk cId="2531802748" sldId="2045"/>
            <ac:spMk id="40" creationId="{1FF23716-DBAE-4432-A929-5D61C1B5B03D}"/>
          </ac:spMkLst>
        </pc:spChg>
        <pc:spChg chg="mod">
          <ac:chgData name="Nick Vargas Vila" userId="1c982030-5de6-444d-9b60-5ad8aae3ce51" providerId="ADAL" clId="{12BEA64A-416B-4738-A0CF-A811587DAB62}" dt="2019-09-24T17:47:05.694" v="2209" actId="1076"/>
          <ac:spMkLst>
            <pc:docMk/>
            <pc:sldMk cId="2531802748" sldId="2045"/>
            <ac:spMk id="41" creationId="{E0910D69-991B-4072-A158-76C668302F65}"/>
          </ac:spMkLst>
        </pc:spChg>
        <pc:spChg chg="add">
          <ac:chgData name="Nick Vargas Vila" userId="1c982030-5de6-444d-9b60-5ad8aae3ce51" providerId="ADAL" clId="{12BEA64A-416B-4738-A0CF-A811587DAB62}" dt="2019-09-24T17:55:36.588" v="2382"/>
          <ac:spMkLst>
            <pc:docMk/>
            <pc:sldMk cId="2531802748" sldId="2045"/>
            <ac:spMk id="43" creationId="{E7CE13FD-4429-449B-9D6E-EACE65101C46}"/>
          </ac:spMkLst>
        </pc:spChg>
        <pc:cxnChg chg="add del mod">
          <ac:chgData name="Nick Vargas Vila" userId="1c982030-5de6-444d-9b60-5ad8aae3ce51" providerId="ADAL" clId="{12BEA64A-416B-4738-A0CF-A811587DAB62}" dt="2019-09-24T17:47:53.728" v="2225" actId="11529"/>
          <ac:cxnSpMkLst>
            <pc:docMk/>
            <pc:sldMk cId="2531802748" sldId="2045"/>
            <ac:cxnSpMk id="9" creationId="{E87D53C0-6226-424E-BB9C-31EE8DB1B594}"/>
          </ac:cxnSpMkLst>
        </pc:cxnChg>
        <pc:cxnChg chg="add mod">
          <ac:chgData name="Nick Vargas Vila" userId="1c982030-5de6-444d-9b60-5ad8aae3ce51" providerId="ADAL" clId="{12BEA64A-416B-4738-A0CF-A811587DAB62}" dt="2019-09-24T18:12:46.874" v="3287" actId="1076"/>
          <ac:cxnSpMkLst>
            <pc:docMk/>
            <pc:sldMk cId="2531802748" sldId="2045"/>
            <ac:cxnSpMk id="11" creationId="{80E4817F-C6BA-4DD9-A2AD-C61736F7C010}"/>
          </ac:cxnSpMkLst>
        </pc:cxnChg>
        <pc:cxnChg chg="add mod">
          <ac:chgData name="Nick Vargas Vila" userId="1c982030-5de6-444d-9b60-5ad8aae3ce51" providerId="ADAL" clId="{12BEA64A-416B-4738-A0CF-A811587DAB62}" dt="2019-09-24T18:12:49.085" v="3288" actId="14100"/>
          <ac:cxnSpMkLst>
            <pc:docMk/>
            <pc:sldMk cId="2531802748" sldId="2045"/>
            <ac:cxnSpMk id="33" creationId="{48FF02CF-35D5-4625-8413-D0123787E5A3}"/>
          </ac:cxnSpMkLst>
        </pc:cxnChg>
        <pc:cxnChg chg="add mod">
          <ac:chgData name="Nick Vargas Vila" userId="1c982030-5de6-444d-9b60-5ad8aae3ce51" providerId="ADAL" clId="{12BEA64A-416B-4738-A0CF-A811587DAB62}" dt="2019-09-24T18:12:51.782" v="3289" actId="1076"/>
          <ac:cxnSpMkLst>
            <pc:docMk/>
            <pc:sldMk cId="2531802748" sldId="2045"/>
            <ac:cxnSpMk id="42" creationId="{58DF32A5-4CD9-445C-82A3-7273003B1673}"/>
          </ac:cxnSpMkLst>
        </pc:cxnChg>
      </pc:sldChg>
      <pc:sldChg chg="delSp modSp add">
        <pc:chgData name="Nick Vargas Vila" userId="1c982030-5de6-444d-9b60-5ad8aae3ce51" providerId="ADAL" clId="{12BEA64A-416B-4738-A0CF-A811587DAB62}" dt="2019-09-24T18:13:04.997" v="3293" actId="20577"/>
        <pc:sldMkLst>
          <pc:docMk/>
          <pc:sldMk cId="3668304316" sldId="2046"/>
        </pc:sldMkLst>
        <pc:spChg chg="mod">
          <ac:chgData name="Nick Vargas Vila" userId="1c982030-5de6-444d-9b60-5ad8aae3ce51" providerId="ADAL" clId="{12BEA64A-416B-4738-A0CF-A811587DAB62}" dt="2019-09-24T18:13:04.997" v="3293" actId="20577"/>
          <ac:spMkLst>
            <pc:docMk/>
            <pc:sldMk cId="3668304316" sldId="2046"/>
            <ac:spMk id="2" creationId="{52CEB08C-9681-43E5-9681-0FD66C55C96D}"/>
          </ac:spMkLst>
        </pc:spChg>
        <pc:spChg chg="mod">
          <ac:chgData name="Nick Vargas Vila" userId="1c982030-5de6-444d-9b60-5ad8aae3ce51" providerId="ADAL" clId="{12BEA64A-416B-4738-A0CF-A811587DAB62}" dt="2019-09-24T18:09:50.868" v="3206" actId="20577"/>
          <ac:spMkLst>
            <pc:docMk/>
            <pc:sldMk cId="3668304316" sldId="2046"/>
            <ac:spMk id="23" creationId="{12DBB6D9-B31E-40B9-9529-089092C48D6A}"/>
          </ac:spMkLst>
        </pc:spChg>
        <pc:spChg chg="del mod">
          <ac:chgData name="Nick Vargas Vila" userId="1c982030-5de6-444d-9b60-5ad8aae3ce51" providerId="ADAL" clId="{12BEA64A-416B-4738-A0CF-A811587DAB62}" dt="2019-09-24T18:09:53.595" v="3208" actId="478"/>
          <ac:spMkLst>
            <pc:docMk/>
            <pc:sldMk cId="3668304316" sldId="2046"/>
            <ac:spMk id="26" creationId="{64F4DD61-A251-4877-9573-D4DC13C2C34F}"/>
          </ac:spMkLst>
        </pc:spChg>
        <pc:cxnChg chg="mod">
          <ac:chgData name="Nick Vargas Vila" userId="1c982030-5de6-444d-9b60-5ad8aae3ce51" providerId="ADAL" clId="{12BEA64A-416B-4738-A0CF-A811587DAB62}" dt="2019-09-24T18:09:55.793" v="3209" actId="14100"/>
          <ac:cxnSpMkLst>
            <pc:docMk/>
            <pc:sldMk cId="3668304316" sldId="2046"/>
            <ac:cxnSpMk id="42" creationId="{58DF32A5-4CD9-445C-82A3-7273003B1673}"/>
          </ac:cxnSpMkLst>
        </pc:cxnChg>
      </pc:sldChg>
      <pc:sldChg chg="modSp add">
        <pc:chgData name="Nick Vargas Vila" userId="1c982030-5de6-444d-9b60-5ad8aae3ce51" providerId="ADAL" clId="{12BEA64A-416B-4738-A0CF-A811587DAB62}" dt="2019-09-24T18:18:44.826" v="3733" actId="1036"/>
        <pc:sldMkLst>
          <pc:docMk/>
          <pc:sldMk cId="3065570487" sldId="2047"/>
        </pc:sldMkLst>
        <pc:spChg chg="mod">
          <ac:chgData name="Nick Vargas Vila" userId="1c982030-5de6-444d-9b60-5ad8aae3ce51" providerId="ADAL" clId="{12BEA64A-416B-4738-A0CF-A811587DAB62}" dt="2019-09-24T18:18:44.826" v="3733" actId="1036"/>
          <ac:spMkLst>
            <pc:docMk/>
            <pc:sldMk cId="3065570487" sldId="2047"/>
            <ac:spMk id="4" creationId="{8C61C740-C1BD-4371-8F74-7BBB734FC5EB}"/>
          </ac:spMkLst>
        </pc:spChg>
      </pc:sldChg>
      <pc:sldChg chg="add del">
        <pc:chgData name="Nick Vargas Vila" userId="1c982030-5de6-444d-9b60-5ad8aae3ce51" providerId="ADAL" clId="{12BEA64A-416B-4738-A0CF-A811587DAB62}" dt="2019-09-24T18:16:49.154" v="3444" actId="47"/>
        <pc:sldMkLst>
          <pc:docMk/>
          <pc:sldMk cId="1261749541" sldId="2048"/>
        </pc:sldMkLst>
      </pc:sldChg>
      <pc:sldChg chg="addSp delSp modSp add modNotesTx">
        <pc:chgData name="Nick Vargas Vila" userId="1c982030-5de6-444d-9b60-5ad8aae3ce51" providerId="ADAL" clId="{12BEA64A-416B-4738-A0CF-A811587DAB62}" dt="2019-09-24T18:19:42.282" v="3877" actId="20577"/>
        <pc:sldMkLst>
          <pc:docMk/>
          <pc:sldMk cId="1377318056" sldId="2048"/>
        </pc:sldMkLst>
        <pc:spChg chg="add mod">
          <ac:chgData name="Nick Vargas Vila" userId="1c982030-5de6-444d-9b60-5ad8aae3ce51" providerId="ADAL" clId="{12BEA64A-416B-4738-A0CF-A811587DAB62}" dt="2019-09-24T18:19:42.282" v="3877" actId="20577"/>
          <ac:spMkLst>
            <pc:docMk/>
            <pc:sldMk cId="1377318056" sldId="2048"/>
            <ac:spMk id="2" creationId="{8B57C537-CF0B-44BF-B95C-E42905D8E39A}"/>
          </ac:spMkLst>
        </pc:spChg>
        <pc:spChg chg="mod">
          <ac:chgData name="Nick Vargas Vila" userId="1c982030-5de6-444d-9b60-5ad8aae3ce51" providerId="ADAL" clId="{12BEA64A-416B-4738-A0CF-A811587DAB62}" dt="2019-09-24T18:17:09.953" v="3487" actId="1076"/>
          <ac:spMkLst>
            <pc:docMk/>
            <pc:sldMk cId="1377318056" sldId="2048"/>
            <ac:spMk id="4" creationId="{F93D070B-1559-495E-9C35-5099C4CE4183}"/>
          </ac:spMkLst>
        </pc:spChg>
        <pc:spChg chg="del mod">
          <ac:chgData name="Nick Vargas Vila" userId="1c982030-5de6-444d-9b60-5ad8aae3ce51" providerId="ADAL" clId="{12BEA64A-416B-4738-A0CF-A811587DAB62}" dt="2019-09-24T18:17:05.596" v="3485"/>
          <ac:spMkLst>
            <pc:docMk/>
            <pc:sldMk cId="1377318056" sldId="2048"/>
            <ac:spMk id="6" creationId="{B4268D6E-E103-437B-AF13-FAE8E30BE585}"/>
          </ac:spMkLst>
        </pc:spChg>
      </pc:sldChg>
      <pc:sldChg chg="add del">
        <pc:chgData name="Nick Vargas Vila" userId="1c982030-5de6-444d-9b60-5ad8aae3ce51" providerId="ADAL" clId="{12BEA64A-416B-4738-A0CF-A811587DAB62}" dt="2019-09-24T19:45:51.621" v="4912"/>
        <pc:sldMkLst>
          <pc:docMk/>
          <pc:sldMk cId="2874286868" sldId="2049"/>
        </pc:sldMkLst>
      </pc:sldChg>
      <pc:sldChg chg="delSp modSp add modNotesTx">
        <pc:chgData name="Nick Vargas Vila" userId="1c982030-5de6-444d-9b60-5ad8aae3ce51" providerId="ADAL" clId="{12BEA64A-416B-4738-A0CF-A811587DAB62}" dt="2019-10-01T15:12:19.641" v="5559" actId="20577"/>
        <pc:sldMkLst>
          <pc:docMk/>
          <pc:sldMk cId="523778787" sldId="2050"/>
        </pc:sldMkLst>
        <pc:spChg chg="del">
          <ac:chgData name="Nick Vargas Vila" userId="1c982030-5de6-444d-9b60-5ad8aae3ce51" providerId="ADAL" clId="{12BEA64A-416B-4738-A0CF-A811587DAB62}" dt="2019-10-01T15:06:22.292" v="5135" actId="478"/>
          <ac:spMkLst>
            <pc:docMk/>
            <pc:sldMk cId="523778787" sldId="2050"/>
            <ac:spMk id="2" creationId="{048E5D01-88A7-4FCF-A97C-7F033CDB74EC}"/>
          </ac:spMkLst>
        </pc:spChg>
        <pc:spChg chg="mod">
          <ac:chgData name="Nick Vargas Vila" userId="1c982030-5de6-444d-9b60-5ad8aae3ce51" providerId="ADAL" clId="{12BEA64A-416B-4738-A0CF-A811587DAB62}" dt="2019-10-01T15:06:16.783" v="5132" actId="1076"/>
          <ac:spMkLst>
            <pc:docMk/>
            <pc:sldMk cId="523778787" sldId="2050"/>
            <ac:spMk id="4" creationId="{F93D070B-1559-495E-9C35-5099C4CE4183}"/>
          </ac:spMkLst>
        </pc:spChg>
        <pc:spChg chg="del">
          <ac:chgData name="Nick Vargas Vila" userId="1c982030-5de6-444d-9b60-5ad8aae3ce51" providerId="ADAL" clId="{12BEA64A-416B-4738-A0CF-A811587DAB62}" dt="2019-10-01T15:06:22.292" v="5135" actId="478"/>
          <ac:spMkLst>
            <pc:docMk/>
            <pc:sldMk cId="523778787" sldId="2050"/>
            <ac:spMk id="6" creationId="{ADA92199-E490-40EE-8BE5-D79B1C7FC9C9}"/>
          </ac:spMkLst>
        </pc:spChg>
        <pc:spChg chg="mod">
          <ac:chgData name="Nick Vargas Vila" userId="1c982030-5de6-444d-9b60-5ad8aae3ce51" providerId="ADAL" clId="{12BEA64A-416B-4738-A0CF-A811587DAB62}" dt="2019-10-01T15:12:19.641" v="5559" actId="20577"/>
          <ac:spMkLst>
            <pc:docMk/>
            <pc:sldMk cId="523778787" sldId="2050"/>
            <ac:spMk id="7" creationId="{9024A2B5-7E9E-4A6F-AE06-D64AADF19D32}"/>
          </ac:spMkLst>
        </pc:spChg>
        <pc:spChg chg="del">
          <ac:chgData name="Nick Vargas Vila" userId="1c982030-5de6-444d-9b60-5ad8aae3ce51" providerId="ADAL" clId="{12BEA64A-416B-4738-A0CF-A811587DAB62}" dt="2019-10-01T15:06:22.292" v="5135" actId="478"/>
          <ac:spMkLst>
            <pc:docMk/>
            <pc:sldMk cId="523778787" sldId="2050"/>
            <ac:spMk id="8" creationId="{EC9B653E-9425-449F-9708-D83E0D7DD36D}"/>
          </ac:spMkLst>
        </pc:spChg>
        <pc:spChg chg="del">
          <ac:chgData name="Nick Vargas Vila" userId="1c982030-5de6-444d-9b60-5ad8aae3ce51" providerId="ADAL" clId="{12BEA64A-416B-4738-A0CF-A811587DAB62}" dt="2019-10-01T15:06:22.292" v="5135" actId="478"/>
          <ac:spMkLst>
            <pc:docMk/>
            <pc:sldMk cId="523778787" sldId="2050"/>
            <ac:spMk id="11" creationId="{0B21633B-BDC2-4BCC-9091-D84B7B102847}"/>
          </ac:spMkLst>
        </pc:spChg>
        <pc:spChg chg="del">
          <ac:chgData name="Nick Vargas Vila" userId="1c982030-5de6-444d-9b60-5ad8aae3ce51" providerId="ADAL" clId="{12BEA64A-416B-4738-A0CF-A811587DAB62}" dt="2019-10-01T15:06:22.292" v="5135" actId="478"/>
          <ac:spMkLst>
            <pc:docMk/>
            <pc:sldMk cId="523778787" sldId="2050"/>
            <ac:spMk id="12" creationId="{9223DAA6-CC1A-4E91-BBE4-6188066D257A}"/>
          </ac:spMkLst>
        </pc:spChg>
        <pc:spChg chg="del">
          <ac:chgData name="Nick Vargas Vila" userId="1c982030-5de6-444d-9b60-5ad8aae3ce51" providerId="ADAL" clId="{12BEA64A-416B-4738-A0CF-A811587DAB62}" dt="2019-10-01T15:06:22.292" v="5135" actId="478"/>
          <ac:spMkLst>
            <pc:docMk/>
            <pc:sldMk cId="523778787" sldId="2050"/>
            <ac:spMk id="14" creationId="{BAD6F966-FD19-4E91-AEB7-D4ACFEFE0C22}"/>
          </ac:spMkLst>
        </pc:spChg>
        <pc:spChg chg="del">
          <ac:chgData name="Nick Vargas Vila" userId="1c982030-5de6-444d-9b60-5ad8aae3ce51" providerId="ADAL" clId="{12BEA64A-416B-4738-A0CF-A811587DAB62}" dt="2019-10-01T15:06:22.292" v="5135" actId="478"/>
          <ac:spMkLst>
            <pc:docMk/>
            <pc:sldMk cId="523778787" sldId="2050"/>
            <ac:spMk id="15" creationId="{28B9D27A-1E5A-45DE-B4CC-20D019802883}"/>
          </ac:spMkLst>
        </pc:spChg>
        <pc:spChg chg="del">
          <ac:chgData name="Nick Vargas Vila" userId="1c982030-5de6-444d-9b60-5ad8aae3ce51" providerId="ADAL" clId="{12BEA64A-416B-4738-A0CF-A811587DAB62}" dt="2019-10-01T15:06:22.292" v="5135" actId="478"/>
          <ac:spMkLst>
            <pc:docMk/>
            <pc:sldMk cId="523778787" sldId="2050"/>
            <ac:spMk id="23" creationId="{7721AE64-DC96-47F1-8663-A83D5DD34693}"/>
          </ac:spMkLst>
        </pc:spChg>
        <pc:spChg chg="del">
          <ac:chgData name="Nick Vargas Vila" userId="1c982030-5de6-444d-9b60-5ad8aae3ce51" providerId="ADAL" clId="{12BEA64A-416B-4738-A0CF-A811587DAB62}" dt="2019-10-01T15:06:22.292" v="5135" actId="478"/>
          <ac:spMkLst>
            <pc:docMk/>
            <pc:sldMk cId="523778787" sldId="2050"/>
            <ac:spMk id="24" creationId="{DCA14976-1A4E-4802-819F-DFF219D64E1A}"/>
          </ac:spMkLst>
        </pc:spChg>
        <pc:spChg chg="del">
          <ac:chgData name="Nick Vargas Vila" userId="1c982030-5de6-444d-9b60-5ad8aae3ce51" providerId="ADAL" clId="{12BEA64A-416B-4738-A0CF-A811587DAB62}" dt="2019-10-01T15:06:22.292" v="5135" actId="478"/>
          <ac:spMkLst>
            <pc:docMk/>
            <pc:sldMk cId="523778787" sldId="2050"/>
            <ac:spMk id="25" creationId="{36250933-E7CA-4229-AA08-B1D93877D271}"/>
          </ac:spMkLst>
        </pc:spChg>
        <pc:spChg chg="del">
          <ac:chgData name="Nick Vargas Vila" userId="1c982030-5de6-444d-9b60-5ad8aae3ce51" providerId="ADAL" clId="{12BEA64A-416B-4738-A0CF-A811587DAB62}" dt="2019-10-01T15:06:22.292" v="5135" actId="478"/>
          <ac:spMkLst>
            <pc:docMk/>
            <pc:sldMk cId="523778787" sldId="2050"/>
            <ac:spMk id="26" creationId="{8019E1F3-3FDF-447C-BFFB-B3626983B7D0}"/>
          </ac:spMkLst>
        </pc:spChg>
        <pc:spChg chg="del">
          <ac:chgData name="Nick Vargas Vila" userId="1c982030-5de6-444d-9b60-5ad8aae3ce51" providerId="ADAL" clId="{12BEA64A-416B-4738-A0CF-A811587DAB62}" dt="2019-10-01T15:06:22.292" v="5135" actId="478"/>
          <ac:spMkLst>
            <pc:docMk/>
            <pc:sldMk cId="523778787" sldId="2050"/>
            <ac:spMk id="27" creationId="{169C7B17-BE6F-4845-958A-1173ADBB352C}"/>
          </ac:spMkLst>
        </pc:spChg>
        <pc:spChg chg="del">
          <ac:chgData name="Nick Vargas Vila" userId="1c982030-5de6-444d-9b60-5ad8aae3ce51" providerId="ADAL" clId="{12BEA64A-416B-4738-A0CF-A811587DAB62}" dt="2019-10-01T15:06:22.292" v="5135" actId="478"/>
          <ac:spMkLst>
            <pc:docMk/>
            <pc:sldMk cId="523778787" sldId="2050"/>
            <ac:spMk id="28" creationId="{B865B524-6346-431C-AC50-E139C3C5ED13}"/>
          </ac:spMkLst>
        </pc:spChg>
        <pc:spChg chg="del">
          <ac:chgData name="Nick Vargas Vila" userId="1c982030-5de6-444d-9b60-5ad8aae3ce51" providerId="ADAL" clId="{12BEA64A-416B-4738-A0CF-A811587DAB62}" dt="2019-10-01T15:06:22.292" v="5135" actId="478"/>
          <ac:spMkLst>
            <pc:docMk/>
            <pc:sldMk cId="523778787" sldId="2050"/>
            <ac:spMk id="29" creationId="{4075BFCB-D924-47D3-A250-0E3E20C4A48C}"/>
          </ac:spMkLst>
        </pc:spChg>
        <pc:spChg chg="del">
          <ac:chgData name="Nick Vargas Vila" userId="1c982030-5de6-444d-9b60-5ad8aae3ce51" providerId="ADAL" clId="{12BEA64A-416B-4738-A0CF-A811587DAB62}" dt="2019-10-01T15:06:22.292" v="5135" actId="478"/>
          <ac:spMkLst>
            <pc:docMk/>
            <pc:sldMk cId="523778787" sldId="2050"/>
            <ac:spMk id="30" creationId="{A417EA73-A29B-4BC9-BDF3-B42EF01BDAC1}"/>
          </ac:spMkLst>
        </pc:spChg>
        <pc:spChg chg="del">
          <ac:chgData name="Nick Vargas Vila" userId="1c982030-5de6-444d-9b60-5ad8aae3ce51" providerId="ADAL" clId="{12BEA64A-416B-4738-A0CF-A811587DAB62}" dt="2019-10-01T15:06:22.292" v="5135" actId="478"/>
          <ac:spMkLst>
            <pc:docMk/>
            <pc:sldMk cId="523778787" sldId="2050"/>
            <ac:spMk id="54" creationId="{56E9B82F-CA66-4F8F-B660-0F4A6DD94560}"/>
          </ac:spMkLst>
        </pc:spChg>
        <pc:cxnChg chg="del mod">
          <ac:chgData name="Nick Vargas Vila" userId="1c982030-5de6-444d-9b60-5ad8aae3ce51" providerId="ADAL" clId="{12BEA64A-416B-4738-A0CF-A811587DAB62}" dt="2019-10-01T15:06:22.292" v="5135" actId="478"/>
          <ac:cxnSpMkLst>
            <pc:docMk/>
            <pc:sldMk cId="523778787" sldId="2050"/>
            <ac:cxnSpMk id="33" creationId="{3E42792D-0083-47A2-958D-34775CA3DF4F}"/>
          </ac:cxnSpMkLst>
        </pc:cxnChg>
        <pc:cxnChg chg="del mod">
          <ac:chgData name="Nick Vargas Vila" userId="1c982030-5de6-444d-9b60-5ad8aae3ce51" providerId="ADAL" clId="{12BEA64A-416B-4738-A0CF-A811587DAB62}" dt="2019-10-01T15:06:22.292" v="5135" actId="478"/>
          <ac:cxnSpMkLst>
            <pc:docMk/>
            <pc:sldMk cId="523778787" sldId="2050"/>
            <ac:cxnSpMk id="34" creationId="{3E096FC4-B46C-4E54-89CA-9884EF35875A}"/>
          </ac:cxnSpMkLst>
        </pc:cxnChg>
        <pc:cxnChg chg="del mod">
          <ac:chgData name="Nick Vargas Vila" userId="1c982030-5de6-444d-9b60-5ad8aae3ce51" providerId="ADAL" clId="{12BEA64A-416B-4738-A0CF-A811587DAB62}" dt="2019-10-01T15:06:22.292" v="5135" actId="478"/>
          <ac:cxnSpMkLst>
            <pc:docMk/>
            <pc:sldMk cId="523778787" sldId="2050"/>
            <ac:cxnSpMk id="37" creationId="{B3C9BB72-B038-4C18-AA9B-D554C4111F9B}"/>
          </ac:cxnSpMkLst>
        </pc:cxnChg>
        <pc:cxnChg chg="del mod">
          <ac:chgData name="Nick Vargas Vila" userId="1c982030-5de6-444d-9b60-5ad8aae3ce51" providerId="ADAL" clId="{12BEA64A-416B-4738-A0CF-A811587DAB62}" dt="2019-10-01T15:06:22.292" v="5135" actId="478"/>
          <ac:cxnSpMkLst>
            <pc:docMk/>
            <pc:sldMk cId="523778787" sldId="2050"/>
            <ac:cxnSpMk id="40" creationId="{0397281E-36EE-4F91-8240-B9EC77EA3968}"/>
          </ac:cxnSpMkLst>
        </pc:cxnChg>
      </pc:sldChg>
    </pc:docChg>
  </pc:docChgLst>
  <pc:docChgLst>
    <pc:chgData name="Greg Rojas" userId="a1364184-8e98-4d50-95cd-a62dc01a61fc" providerId="ADAL" clId="{37D7B710-8641-4460-822A-847A04EDC52B}"/>
    <pc:docChg chg="custSel modSld">
      <pc:chgData name="Greg Rojas" userId="a1364184-8e98-4d50-95cd-a62dc01a61fc" providerId="ADAL" clId="{37D7B710-8641-4460-822A-847A04EDC52B}" dt="2022-02-07T18:58:52.210" v="591" actId="13244"/>
      <pc:docMkLst>
        <pc:docMk/>
      </pc:docMkLst>
      <pc:sldChg chg="modSp mod">
        <pc:chgData name="Greg Rojas" userId="a1364184-8e98-4d50-95cd-a62dc01a61fc" providerId="ADAL" clId="{37D7B710-8641-4460-822A-847A04EDC52B}" dt="2022-02-07T18:58:09.844" v="590" actId="13244"/>
        <pc:sldMkLst>
          <pc:docMk/>
          <pc:sldMk cId="2658103204" sldId="1957"/>
        </pc:sldMkLst>
        <pc:spChg chg="ord">
          <ac:chgData name="Greg Rojas" userId="a1364184-8e98-4d50-95cd-a62dc01a61fc" providerId="ADAL" clId="{37D7B710-8641-4460-822A-847A04EDC52B}" dt="2022-02-07T18:58:09.844" v="590" actId="13244"/>
          <ac:spMkLst>
            <pc:docMk/>
            <pc:sldMk cId="2658103204" sldId="1957"/>
            <ac:spMk id="10" creationId="{0BA78EF9-68B4-4B89-A00F-1E55D8734862}"/>
          </ac:spMkLst>
        </pc:spChg>
        <pc:spChg chg="ord">
          <ac:chgData name="Greg Rojas" userId="a1364184-8e98-4d50-95cd-a62dc01a61fc" providerId="ADAL" clId="{37D7B710-8641-4460-822A-847A04EDC52B}" dt="2022-02-07T18:58:06.211" v="589" actId="13244"/>
          <ac:spMkLst>
            <pc:docMk/>
            <pc:sldMk cId="2658103204" sldId="1957"/>
            <ac:spMk id="12" creationId="{25E5C559-4AE9-42A0-8A69-E42CF2B4FBA1}"/>
          </ac:spMkLst>
        </pc:spChg>
      </pc:sldChg>
      <pc:sldChg chg="delSp modSp">
        <pc:chgData name="Greg Rojas" userId="a1364184-8e98-4d50-95cd-a62dc01a61fc" providerId="ADAL" clId="{37D7B710-8641-4460-822A-847A04EDC52B}" dt="2022-02-07T18:52:11.042" v="553" actId="478"/>
        <pc:sldMkLst>
          <pc:docMk/>
          <pc:sldMk cId="3271473127" sldId="1979"/>
        </pc:sldMkLst>
        <pc:spChg chg="mod">
          <ac:chgData name="Greg Rojas" userId="a1364184-8e98-4d50-95cd-a62dc01a61fc" providerId="ADAL" clId="{37D7B710-8641-4460-822A-847A04EDC52B}" dt="2022-02-07T18:49:17.994" v="133" actId="962"/>
          <ac:spMkLst>
            <pc:docMk/>
            <pc:sldMk cId="3271473127" sldId="1979"/>
            <ac:spMk id="3" creationId="{98B11BCD-D6FC-4E32-9743-AD3C3E681D14}"/>
          </ac:spMkLst>
        </pc:spChg>
        <pc:spChg chg="mod">
          <ac:chgData name="Greg Rojas" userId="a1364184-8e98-4d50-95cd-a62dc01a61fc" providerId="ADAL" clId="{37D7B710-8641-4460-822A-847A04EDC52B}" dt="2022-02-07T18:51:56.202" v="551" actId="13244"/>
          <ac:spMkLst>
            <pc:docMk/>
            <pc:sldMk cId="3271473127" sldId="1979"/>
            <ac:spMk id="4" creationId="{F93D070B-1559-495E-9C35-5099C4CE4183}"/>
          </ac:spMkLst>
        </pc:spChg>
        <pc:spChg chg="mod">
          <ac:chgData name="Greg Rojas" userId="a1364184-8e98-4d50-95cd-a62dc01a61fc" providerId="ADAL" clId="{37D7B710-8641-4460-822A-847A04EDC52B}" dt="2022-02-07T18:52:05.535" v="552" actId="13244"/>
          <ac:spMkLst>
            <pc:docMk/>
            <pc:sldMk cId="3271473127" sldId="1979"/>
            <ac:spMk id="5" creationId="{1902399C-E833-40AC-BADF-1A79B3FA43A3}"/>
          </ac:spMkLst>
        </pc:spChg>
        <pc:spChg chg="del">
          <ac:chgData name="Greg Rojas" userId="a1364184-8e98-4d50-95cd-a62dc01a61fc" providerId="ADAL" clId="{37D7B710-8641-4460-822A-847A04EDC52B}" dt="2022-02-07T18:52:11.042" v="553" actId="478"/>
          <ac:spMkLst>
            <pc:docMk/>
            <pc:sldMk cId="3271473127" sldId="1979"/>
            <ac:spMk id="9" creationId="{ACC2F3AE-8791-474C-B5CE-95339F618972}"/>
          </ac:spMkLst>
        </pc:spChg>
      </pc:sldChg>
      <pc:sldChg chg="delSp">
        <pc:chgData name="Greg Rojas" userId="a1364184-8e98-4d50-95cd-a62dc01a61fc" providerId="ADAL" clId="{37D7B710-8641-4460-822A-847A04EDC52B}" dt="2022-02-07T18:51:42.226" v="550" actId="478"/>
        <pc:sldMkLst>
          <pc:docMk/>
          <pc:sldMk cId="2895489577" sldId="2049"/>
        </pc:sldMkLst>
        <pc:spChg chg="del">
          <ac:chgData name="Greg Rojas" userId="a1364184-8e98-4d50-95cd-a62dc01a61fc" providerId="ADAL" clId="{37D7B710-8641-4460-822A-847A04EDC52B}" dt="2022-02-07T18:51:42.226" v="550" actId="478"/>
          <ac:spMkLst>
            <pc:docMk/>
            <pc:sldMk cId="2895489577" sldId="2049"/>
            <ac:spMk id="7" creationId="{F76C85F1-0A57-4552-A363-8EE8ACDDA366}"/>
          </ac:spMkLst>
        </pc:spChg>
      </pc:sldChg>
      <pc:sldChg chg="modSp mod">
        <pc:chgData name="Greg Rojas" userId="a1364184-8e98-4d50-95cd-a62dc01a61fc" providerId="ADAL" clId="{37D7B710-8641-4460-822A-847A04EDC52B}" dt="2022-02-07T18:58:52.210" v="591" actId="13244"/>
        <pc:sldMkLst>
          <pc:docMk/>
          <pc:sldMk cId="1169649254" sldId="2062"/>
        </pc:sldMkLst>
        <pc:spChg chg="ord">
          <ac:chgData name="Greg Rojas" userId="a1364184-8e98-4d50-95cd-a62dc01a61fc" providerId="ADAL" clId="{37D7B710-8641-4460-822A-847A04EDC52B}" dt="2022-02-07T18:58:52.210" v="591" actId="13244"/>
          <ac:spMkLst>
            <pc:docMk/>
            <pc:sldMk cId="1169649254" sldId="2062"/>
            <ac:spMk id="2" creationId="{F6F28D86-3A51-441E-B0DF-91D2DFE545E0}"/>
          </ac:spMkLst>
        </pc:spChg>
      </pc:sldChg>
      <pc:sldChg chg="modSp mod">
        <pc:chgData name="Greg Rojas" userId="a1364184-8e98-4d50-95cd-a62dc01a61fc" providerId="ADAL" clId="{37D7B710-8641-4460-822A-847A04EDC52B}" dt="2022-02-07T18:57:29.322" v="588" actId="13244"/>
        <pc:sldMkLst>
          <pc:docMk/>
          <pc:sldMk cId="3585346035" sldId="2064"/>
        </pc:sldMkLst>
        <pc:spChg chg="ord">
          <ac:chgData name="Greg Rojas" userId="a1364184-8e98-4d50-95cd-a62dc01a61fc" providerId="ADAL" clId="{37D7B710-8641-4460-822A-847A04EDC52B}" dt="2022-02-07T18:57:18.777" v="586" actId="13244"/>
          <ac:spMkLst>
            <pc:docMk/>
            <pc:sldMk cId="3585346035" sldId="2064"/>
            <ac:spMk id="2" creationId="{F6F28D86-3A51-441E-B0DF-91D2DFE545E0}"/>
          </ac:spMkLst>
        </pc:spChg>
        <pc:spChg chg="ord">
          <ac:chgData name="Greg Rojas" userId="a1364184-8e98-4d50-95cd-a62dc01a61fc" providerId="ADAL" clId="{37D7B710-8641-4460-822A-847A04EDC52B}" dt="2022-02-07T18:57:29.322" v="588" actId="13244"/>
          <ac:spMkLst>
            <pc:docMk/>
            <pc:sldMk cId="3585346035" sldId="2064"/>
            <ac:spMk id="8" creationId="{92A3ED71-A98B-4C96-89EA-8A72649BF2F3}"/>
          </ac:spMkLst>
        </pc:spChg>
      </pc:sldChg>
      <pc:sldChg chg="addSp modSp mod">
        <pc:chgData name="Greg Rojas" userId="a1364184-8e98-4d50-95cd-a62dc01a61fc" providerId="ADAL" clId="{37D7B710-8641-4460-822A-847A04EDC52B}" dt="2022-02-07T18:48:52.939" v="29" actId="20577"/>
        <pc:sldMkLst>
          <pc:docMk/>
          <pc:sldMk cId="446778317" sldId="2088"/>
        </pc:sldMkLst>
        <pc:spChg chg="add mod">
          <ac:chgData name="Greg Rojas" userId="a1364184-8e98-4d50-95cd-a62dc01a61fc" providerId="ADAL" clId="{37D7B710-8641-4460-822A-847A04EDC52B}" dt="2022-02-07T18:48:52.939" v="29" actId="20577"/>
          <ac:spMkLst>
            <pc:docMk/>
            <pc:sldMk cId="446778317" sldId="2088"/>
            <ac:spMk id="2" creationId="{1820E6EF-0AB5-4C35-9F66-84BEEF2748D5}"/>
          </ac:spMkLst>
        </pc:spChg>
      </pc:sldChg>
      <pc:sldChg chg="modSp">
        <pc:chgData name="Greg Rojas" userId="a1364184-8e98-4d50-95cd-a62dc01a61fc" providerId="ADAL" clId="{37D7B710-8641-4460-822A-847A04EDC52B}" dt="2022-02-07T18:51:36.021" v="549" actId="962"/>
        <pc:sldMkLst>
          <pc:docMk/>
          <pc:sldMk cId="1143291644" sldId="4242"/>
        </pc:sldMkLst>
        <pc:picChg chg="mod">
          <ac:chgData name="Greg Rojas" userId="a1364184-8e98-4d50-95cd-a62dc01a61fc" providerId="ADAL" clId="{37D7B710-8641-4460-822A-847A04EDC52B}" dt="2022-02-07T18:51:36.021" v="549" actId="962"/>
          <ac:picMkLst>
            <pc:docMk/>
            <pc:sldMk cId="1143291644" sldId="4242"/>
            <ac:picMk id="5" creationId="{333B43D3-B0E6-4D21-B1E0-0CB1993CBFC1}"/>
          </ac:picMkLst>
        </pc:picChg>
      </pc:sldChg>
      <pc:sldChg chg="modSp">
        <pc:chgData name="Greg Rojas" userId="a1364184-8e98-4d50-95cd-a62dc01a61fc" providerId="ADAL" clId="{37D7B710-8641-4460-822A-847A04EDC52B}" dt="2022-02-07T18:52:45.189" v="556" actId="13244"/>
        <pc:sldMkLst>
          <pc:docMk/>
          <pc:sldMk cId="3047765509" sldId="4243"/>
        </pc:sldMkLst>
        <pc:spChg chg="mod">
          <ac:chgData name="Greg Rojas" userId="a1364184-8e98-4d50-95cd-a62dc01a61fc" providerId="ADAL" clId="{37D7B710-8641-4460-822A-847A04EDC52B}" dt="2022-02-07T18:52:41.035" v="555" actId="13244"/>
          <ac:spMkLst>
            <pc:docMk/>
            <pc:sldMk cId="3047765509" sldId="4243"/>
            <ac:spMk id="7" creationId="{D6F234C4-E98F-402D-A0DE-4F68B703AAB1}"/>
          </ac:spMkLst>
        </pc:spChg>
        <pc:spChg chg="mod">
          <ac:chgData name="Greg Rojas" userId="a1364184-8e98-4d50-95cd-a62dc01a61fc" providerId="ADAL" clId="{37D7B710-8641-4460-822A-847A04EDC52B}" dt="2022-02-07T18:52:45.189" v="556" actId="13244"/>
          <ac:spMkLst>
            <pc:docMk/>
            <pc:sldMk cId="3047765509" sldId="4243"/>
            <ac:spMk id="8" creationId="{07653BF2-939A-458B-83D5-F3B851A5B0CA}"/>
          </ac:spMkLst>
        </pc:spChg>
        <pc:spChg chg="mod">
          <ac:chgData name="Greg Rojas" userId="a1364184-8e98-4d50-95cd-a62dc01a61fc" providerId="ADAL" clId="{37D7B710-8641-4460-822A-847A04EDC52B}" dt="2022-02-07T18:52:28.714" v="554" actId="13244"/>
          <ac:spMkLst>
            <pc:docMk/>
            <pc:sldMk cId="3047765509" sldId="4243"/>
            <ac:spMk id="14" creationId="{53871708-7208-4781-BEC9-E5789DC66ADD}"/>
          </ac:spMkLst>
        </pc:spChg>
      </pc:sldChg>
      <pc:sldChg chg="modSp mod">
        <pc:chgData name="Greg Rojas" userId="a1364184-8e98-4d50-95cd-a62dc01a61fc" providerId="ADAL" clId="{37D7B710-8641-4460-822A-847A04EDC52B}" dt="2022-02-07T18:56:27.492" v="585" actId="1076"/>
        <pc:sldMkLst>
          <pc:docMk/>
          <pc:sldMk cId="2617682037" sldId="4244"/>
        </pc:sldMkLst>
        <pc:spChg chg="ord">
          <ac:chgData name="Greg Rojas" userId="a1364184-8e98-4d50-95cd-a62dc01a61fc" providerId="ADAL" clId="{37D7B710-8641-4460-822A-847A04EDC52B}" dt="2022-02-07T18:55:05.845" v="570" actId="13244"/>
          <ac:spMkLst>
            <pc:docMk/>
            <pc:sldMk cId="2617682037" sldId="4244"/>
            <ac:spMk id="4" creationId="{C9181BD1-85AB-492B-B666-8B058972547F}"/>
          </ac:spMkLst>
        </pc:spChg>
        <pc:spChg chg="ord">
          <ac:chgData name="Greg Rojas" userId="a1364184-8e98-4d50-95cd-a62dc01a61fc" providerId="ADAL" clId="{37D7B710-8641-4460-822A-847A04EDC52B}" dt="2022-02-07T18:55:15.378" v="572" actId="13244"/>
          <ac:spMkLst>
            <pc:docMk/>
            <pc:sldMk cId="2617682037" sldId="4244"/>
            <ac:spMk id="9" creationId="{7F65839E-46CF-4B09-A776-6B9A724378B2}"/>
          </ac:spMkLst>
        </pc:spChg>
        <pc:spChg chg="ord">
          <ac:chgData name="Greg Rojas" userId="a1364184-8e98-4d50-95cd-a62dc01a61fc" providerId="ADAL" clId="{37D7B710-8641-4460-822A-847A04EDC52B}" dt="2022-02-07T18:54:19.022" v="565" actId="13244"/>
          <ac:spMkLst>
            <pc:docMk/>
            <pc:sldMk cId="2617682037" sldId="4244"/>
            <ac:spMk id="16" creationId="{FCAC90ED-4276-4918-AABE-A3A9CE5EF9B2}"/>
          </ac:spMkLst>
        </pc:spChg>
        <pc:spChg chg="mod ord">
          <ac:chgData name="Greg Rojas" userId="a1364184-8e98-4d50-95cd-a62dc01a61fc" providerId="ADAL" clId="{37D7B710-8641-4460-822A-847A04EDC52B}" dt="2022-02-07T18:56:22.089" v="583" actId="13244"/>
          <ac:spMkLst>
            <pc:docMk/>
            <pc:sldMk cId="2617682037" sldId="4244"/>
            <ac:spMk id="21" creationId="{8814BAF1-6A1C-402E-8F34-66E7DBEB4506}"/>
          </ac:spMkLst>
        </pc:spChg>
        <pc:spChg chg="ord">
          <ac:chgData name="Greg Rojas" userId="a1364184-8e98-4d50-95cd-a62dc01a61fc" providerId="ADAL" clId="{37D7B710-8641-4460-822A-847A04EDC52B}" dt="2022-02-07T18:56:26.568" v="584" actId="13244"/>
          <ac:spMkLst>
            <pc:docMk/>
            <pc:sldMk cId="2617682037" sldId="4244"/>
            <ac:spMk id="22" creationId="{A341F2C8-F2F7-455C-A9C3-6234036FC4E4}"/>
          </ac:spMkLst>
        </pc:spChg>
        <pc:spChg chg="ord">
          <ac:chgData name="Greg Rojas" userId="a1364184-8e98-4d50-95cd-a62dc01a61fc" providerId="ADAL" clId="{37D7B710-8641-4460-822A-847A04EDC52B}" dt="2022-02-07T18:53:23.431" v="557" actId="13244"/>
          <ac:spMkLst>
            <pc:docMk/>
            <pc:sldMk cId="2617682037" sldId="4244"/>
            <ac:spMk id="29" creationId="{61E3BA89-6611-4535-93F6-F409378B8F92}"/>
          </ac:spMkLst>
        </pc:spChg>
        <pc:graphicFrameChg chg="ord">
          <ac:chgData name="Greg Rojas" userId="a1364184-8e98-4d50-95cd-a62dc01a61fc" providerId="ADAL" clId="{37D7B710-8641-4460-822A-847A04EDC52B}" dt="2022-02-07T18:54:45.373" v="568" actId="13244"/>
          <ac:graphicFrameMkLst>
            <pc:docMk/>
            <pc:sldMk cId="2617682037" sldId="4244"/>
            <ac:graphicFrameMk id="8" creationId="{A0244C19-1A8E-4223-BB45-5D7F3A2D8BEC}"/>
          </ac:graphicFrameMkLst>
        </pc:graphicFrameChg>
        <pc:picChg chg="ord">
          <ac:chgData name="Greg Rojas" userId="a1364184-8e98-4d50-95cd-a62dc01a61fc" providerId="ADAL" clId="{37D7B710-8641-4460-822A-847A04EDC52B}" dt="2022-02-07T18:55:12.774" v="571" actId="13244"/>
          <ac:picMkLst>
            <pc:docMk/>
            <pc:sldMk cId="2617682037" sldId="4244"/>
            <ac:picMk id="2" creationId="{5A268D80-13AE-4FC4-B4CB-92AA2728AF46}"/>
          </ac:picMkLst>
        </pc:picChg>
        <pc:picChg chg="ord">
          <ac:chgData name="Greg Rojas" userId="a1364184-8e98-4d50-95cd-a62dc01a61fc" providerId="ADAL" clId="{37D7B710-8641-4460-822A-847A04EDC52B}" dt="2022-02-07T18:55:24.643" v="573" actId="13244"/>
          <ac:picMkLst>
            <pc:docMk/>
            <pc:sldMk cId="2617682037" sldId="4244"/>
            <ac:picMk id="5" creationId="{29F5ED5A-39FF-4F42-B705-096C573DE269}"/>
          </ac:picMkLst>
        </pc:picChg>
        <pc:picChg chg="ord">
          <ac:chgData name="Greg Rojas" userId="a1364184-8e98-4d50-95cd-a62dc01a61fc" providerId="ADAL" clId="{37D7B710-8641-4460-822A-847A04EDC52B}" dt="2022-02-07T18:54:31.758" v="566" actId="13244"/>
          <ac:picMkLst>
            <pc:docMk/>
            <pc:sldMk cId="2617682037" sldId="4244"/>
            <ac:picMk id="11" creationId="{132DEFAE-F548-4175-9A99-7B0D81A2FB6B}"/>
          </ac:picMkLst>
        </pc:picChg>
        <pc:picChg chg="ord">
          <ac:chgData name="Greg Rojas" userId="a1364184-8e98-4d50-95cd-a62dc01a61fc" providerId="ADAL" clId="{37D7B710-8641-4460-822A-847A04EDC52B}" dt="2022-02-07T18:54:36.168" v="567" actId="13244"/>
          <ac:picMkLst>
            <pc:docMk/>
            <pc:sldMk cId="2617682037" sldId="4244"/>
            <ac:picMk id="13" creationId="{742A0AD2-B330-481F-8493-CA3698BFE412}"/>
          </ac:picMkLst>
        </pc:picChg>
        <pc:picChg chg="mod">
          <ac:chgData name="Greg Rojas" userId="a1364184-8e98-4d50-95cd-a62dc01a61fc" providerId="ADAL" clId="{37D7B710-8641-4460-822A-847A04EDC52B}" dt="2022-02-07T18:54:58.449" v="569" actId="13244"/>
          <ac:picMkLst>
            <pc:docMk/>
            <pc:sldMk cId="2617682037" sldId="4244"/>
            <ac:picMk id="15" creationId="{4528CB27-19DF-4324-A4CB-F4F58943E9CA}"/>
          </ac:picMkLst>
        </pc:picChg>
        <pc:picChg chg="mod">
          <ac:chgData name="Greg Rojas" userId="a1364184-8e98-4d50-95cd-a62dc01a61fc" providerId="ADAL" clId="{37D7B710-8641-4460-822A-847A04EDC52B}" dt="2022-02-07T18:53:49.348" v="558" actId="13244"/>
          <ac:picMkLst>
            <pc:docMk/>
            <pc:sldMk cId="2617682037" sldId="4244"/>
            <ac:picMk id="1026" creationId="{6135FEF4-4292-4AD4-B164-8B606B7208CB}"/>
          </ac:picMkLst>
        </pc:picChg>
        <pc:picChg chg="mod">
          <ac:chgData name="Greg Rojas" userId="a1364184-8e98-4d50-95cd-a62dc01a61fc" providerId="ADAL" clId="{37D7B710-8641-4460-822A-847A04EDC52B}" dt="2022-02-07T18:56:27.492" v="585" actId="1076"/>
          <ac:picMkLst>
            <pc:docMk/>
            <pc:sldMk cId="2617682037" sldId="4244"/>
            <ac:picMk id="1027" creationId="{DFF33468-C65B-4DDD-8DF0-547A883418FE}"/>
          </ac:picMkLst>
        </pc:picChg>
        <pc:picChg chg="mod">
          <ac:chgData name="Greg Rojas" userId="a1364184-8e98-4d50-95cd-a62dc01a61fc" providerId="ADAL" clId="{37D7B710-8641-4460-822A-847A04EDC52B}" dt="2022-02-07T18:53:58.883" v="560" actId="13244"/>
          <ac:picMkLst>
            <pc:docMk/>
            <pc:sldMk cId="2617682037" sldId="4244"/>
            <ac:picMk id="1028" creationId="{9DC4AAC6-771D-4232-8820-0E332425D0FF}"/>
          </ac:picMkLst>
        </pc:picChg>
      </pc:sldChg>
      <pc:sldChg chg="addSp delSp modSp mod">
        <pc:chgData name="Greg Rojas" userId="a1364184-8e98-4d50-95cd-a62dc01a61fc" providerId="ADAL" clId="{37D7B710-8641-4460-822A-847A04EDC52B}" dt="2022-02-07T18:56:06.033" v="582" actId="478"/>
        <pc:sldMkLst>
          <pc:docMk/>
          <pc:sldMk cId="2324387737" sldId="4245"/>
        </pc:sldMkLst>
        <pc:spChg chg="del">
          <ac:chgData name="Greg Rojas" userId="a1364184-8e98-4d50-95cd-a62dc01a61fc" providerId="ADAL" clId="{37D7B710-8641-4460-822A-847A04EDC52B}" dt="2022-02-07T18:49:43.025" v="136" actId="478"/>
          <ac:spMkLst>
            <pc:docMk/>
            <pc:sldMk cId="2324387737" sldId="4245"/>
            <ac:spMk id="9" creationId="{7F65839E-46CF-4B09-A776-6B9A724378B2}"/>
          </ac:spMkLst>
        </pc:spChg>
        <pc:spChg chg="del">
          <ac:chgData name="Greg Rojas" userId="a1364184-8e98-4d50-95cd-a62dc01a61fc" providerId="ADAL" clId="{37D7B710-8641-4460-822A-847A04EDC52B}" dt="2022-02-07T18:56:06.033" v="582" actId="478"/>
          <ac:spMkLst>
            <pc:docMk/>
            <pc:sldMk cId="2324387737" sldId="4245"/>
            <ac:spMk id="14" creationId="{1D47892F-908F-49A1-842C-236F7727BAAB}"/>
          </ac:spMkLst>
        </pc:spChg>
        <pc:spChg chg="del">
          <ac:chgData name="Greg Rojas" userId="a1364184-8e98-4d50-95cd-a62dc01a61fc" providerId="ADAL" clId="{37D7B710-8641-4460-822A-847A04EDC52B}" dt="2022-02-07T18:55:50.681" v="576" actId="478"/>
          <ac:spMkLst>
            <pc:docMk/>
            <pc:sldMk cId="2324387737" sldId="4245"/>
            <ac:spMk id="20" creationId="{33AC741D-8254-4ACB-A7E6-2C23C760C209}"/>
          </ac:spMkLst>
        </pc:spChg>
        <pc:spChg chg="del">
          <ac:chgData name="Greg Rojas" userId="a1364184-8e98-4d50-95cd-a62dc01a61fc" providerId="ADAL" clId="{37D7B710-8641-4460-822A-847A04EDC52B}" dt="2022-02-07T18:55:54.885" v="578" actId="478"/>
          <ac:spMkLst>
            <pc:docMk/>
            <pc:sldMk cId="2324387737" sldId="4245"/>
            <ac:spMk id="25" creationId="{CAA906E4-5D13-436F-8EE3-070770A832AD}"/>
          </ac:spMkLst>
        </pc:spChg>
        <pc:grpChg chg="mod">
          <ac:chgData name="Greg Rojas" userId="a1364184-8e98-4d50-95cd-a62dc01a61fc" providerId="ADAL" clId="{37D7B710-8641-4460-822A-847A04EDC52B}" dt="2022-02-07T18:51:21.201" v="479" actId="962"/>
          <ac:grpSpMkLst>
            <pc:docMk/>
            <pc:sldMk cId="2324387737" sldId="4245"/>
            <ac:grpSpMk id="17" creationId="{40235103-8097-4238-AD25-174CE4667F5D}"/>
          </ac:grpSpMkLst>
        </pc:grpChg>
        <pc:graphicFrameChg chg="del">
          <ac:chgData name="Greg Rojas" userId="a1364184-8e98-4d50-95cd-a62dc01a61fc" providerId="ADAL" clId="{37D7B710-8641-4460-822A-847A04EDC52B}" dt="2022-02-07T18:49:47.172" v="138" actId="478"/>
          <ac:graphicFrameMkLst>
            <pc:docMk/>
            <pc:sldMk cId="2324387737" sldId="4245"/>
            <ac:graphicFrameMk id="8" creationId="{A0244C19-1A8E-4223-BB45-5D7F3A2D8BEC}"/>
          </ac:graphicFrameMkLst>
        </pc:graphicFrameChg>
        <pc:picChg chg="del">
          <ac:chgData name="Greg Rojas" userId="a1364184-8e98-4d50-95cd-a62dc01a61fc" providerId="ADAL" clId="{37D7B710-8641-4460-822A-847A04EDC52B}" dt="2022-02-07T18:55:43.602" v="575" actId="478"/>
          <ac:picMkLst>
            <pc:docMk/>
            <pc:sldMk cId="2324387737" sldId="4245"/>
            <ac:picMk id="2" creationId="{5A268D80-13AE-4FC4-B4CB-92AA2728AF46}"/>
          </ac:picMkLst>
        </pc:picChg>
        <pc:picChg chg="del">
          <ac:chgData name="Greg Rojas" userId="a1364184-8e98-4d50-95cd-a62dc01a61fc" providerId="ADAL" clId="{37D7B710-8641-4460-822A-847A04EDC52B}" dt="2022-02-07T18:49:45.196" v="137" actId="478"/>
          <ac:picMkLst>
            <pc:docMk/>
            <pc:sldMk cId="2324387737" sldId="4245"/>
            <ac:picMk id="5" creationId="{29F5ED5A-39FF-4F42-B705-096C573DE269}"/>
          </ac:picMkLst>
        </pc:picChg>
        <pc:picChg chg="mod">
          <ac:chgData name="Greg Rojas" userId="a1364184-8e98-4d50-95cd-a62dc01a61fc" providerId="ADAL" clId="{37D7B710-8641-4460-822A-847A04EDC52B}" dt="2022-02-07T18:50:00.680" v="160" actId="962"/>
          <ac:picMkLst>
            <pc:docMk/>
            <pc:sldMk cId="2324387737" sldId="4245"/>
            <ac:picMk id="6" creationId="{5AD9E7C5-1B16-43E9-AD0B-786DE320881E}"/>
          </ac:picMkLst>
        </pc:picChg>
        <pc:picChg chg="add del">
          <ac:chgData name="Greg Rojas" userId="a1364184-8e98-4d50-95cd-a62dc01a61fc" providerId="ADAL" clId="{37D7B710-8641-4460-822A-847A04EDC52B}" dt="2022-02-07T18:50:06.217" v="161" actId="478"/>
          <ac:picMkLst>
            <pc:docMk/>
            <pc:sldMk cId="2324387737" sldId="4245"/>
            <ac:picMk id="7" creationId="{9A82D5E6-CB24-4DFE-8152-AA7AA8335C54}"/>
          </ac:picMkLst>
        </pc:picChg>
        <pc:picChg chg="del">
          <ac:chgData name="Greg Rojas" userId="a1364184-8e98-4d50-95cd-a62dc01a61fc" providerId="ADAL" clId="{37D7B710-8641-4460-822A-847A04EDC52B}" dt="2022-02-07T18:49:48.882" v="139" actId="478"/>
          <ac:picMkLst>
            <pc:docMk/>
            <pc:sldMk cId="2324387737" sldId="4245"/>
            <ac:picMk id="11" creationId="{132DEFAE-F548-4175-9A99-7B0D81A2FB6B}"/>
          </ac:picMkLst>
        </pc:picChg>
        <pc:picChg chg="del">
          <ac:chgData name="Greg Rojas" userId="a1364184-8e98-4d50-95cd-a62dc01a61fc" providerId="ADAL" clId="{37D7B710-8641-4460-822A-847A04EDC52B}" dt="2022-02-07T18:49:50.673" v="140" actId="478"/>
          <ac:picMkLst>
            <pc:docMk/>
            <pc:sldMk cId="2324387737" sldId="4245"/>
            <ac:picMk id="13" creationId="{742A0AD2-B330-481F-8493-CA3698BFE412}"/>
          </ac:picMkLst>
        </pc:picChg>
        <pc:picChg chg="del">
          <ac:chgData name="Greg Rojas" userId="a1364184-8e98-4d50-95cd-a62dc01a61fc" providerId="ADAL" clId="{37D7B710-8641-4460-822A-847A04EDC52B}" dt="2022-02-07T18:55:39.306" v="574" actId="478"/>
          <ac:picMkLst>
            <pc:docMk/>
            <pc:sldMk cId="2324387737" sldId="4245"/>
            <ac:picMk id="15" creationId="{4528CB27-19DF-4324-A4CB-F4F58943E9CA}"/>
          </ac:picMkLst>
        </pc:picChg>
        <pc:picChg chg="del">
          <ac:chgData name="Greg Rojas" userId="a1364184-8e98-4d50-95cd-a62dc01a61fc" providerId="ADAL" clId="{37D7B710-8641-4460-822A-847A04EDC52B}" dt="2022-02-07T18:56:03.793" v="581" actId="478"/>
          <ac:picMkLst>
            <pc:docMk/>
            <pc:sldMk cId="2324387737" sldId="4245"/>
            <ac:picMk id="21" creationId="{89E14790-45DB-40DD-8033-D348962C1403}"/>
          </ac:picMkLst>
        </pc:picChg>
        <pc:picChg chg="del">
          <ac:chgData name="Greg Rojas" userId="a1364184-8e98-4d50-95cd-a62dc01a61fc" providerId="ADAL" clId="{37D7B710-8641-4460-822A-847A04EDC52B}" dt="2022-02-07T18:55:53.097" v="577" actId="478"/>
          <ac:picMkLst>
            <pc:docMk/>
            <pc:sldMk cId="2324387737" sldId="4245"/>
            <ac:picMk id="22" creationId="{990F1CF6-EA20-4A28-B95C-6F5E2C6E06EF}"/>
          </ac:picMkLst>
        </pc:picChg>
        <pc:picChg chg="del">
          <ac:chgData name="Greg Rojas" userId="a1364184-8e98-4d50-95cd-a62dc01a61fc" providerId="ADAL" clId="{37D7B710-8641-4460-822A-847A04EDC52B}" dt="2022-02-07T18:50:31.438" v="228" actId="478"/>
          <ac:picMkLst>
            <pc:docMk/>
            <pc:sldMk cId="2324387737" sldId="4245"/>
            <ac:picMk id="23" creationId="{8550E0AD-713C-4E11-B50E-25C10AD610E5}"/>
          </ac:picMkLst>
        </pc:picChg>
        <pc:picChg chg="del">
          <ac:chgData name="Greg Rojas" userId="a1364184-8e98-4d50-95cd-a62dc01a61fc" providerId="ADAL" clId="{37D7B710-8641-4460-822A-847A04EDC52B}" dt="2022-02-07T18:50:33.467" v="229" actId="478"/>
          <ac:picMkLst>
            <pc:docMk/>
            <pc:sldMk cId="2324387737" sldId="4245"/>
            <ac:picMk id="24" creationId="{D36AC4E4-DC65-4F60-93AF-E840C274E999}"/>
          </ac:picMkLst>
        </pc:picChg>
        <pc:cxnChg chg="mod ord">
          <ac:chgData name="Greg Rojas" userId="a1364184-8e98-4d50-95cd-a62dc01a61fc" providerId="ADAL" clId="{37D7B710-8641-4460-822A-847A04EDC52B}" dt="2022-02-07T18:55:58.737" v="579" actId="13244"/>
          <ac:cxnSpMkLst>
            <pc:docMk/>
            <pc:sldMk cId="2324387737" sldId="4245"/>
            <ac:cxnSpMk id="12" creationId="{29B0A0B2-D3D3-4391-B3EE-DA2201E5BE74}"/>
          </ac:cxnSpMkLst>
        </pc:cxnChg>
        <pc:cxnChg chg="mod ord">
          <ac:chgData name="Greg Rojas" userId="a1364184-8e98-4d50-95cd-a62dc01a61fc" providerId="ADAL" clId="{37D7B710-8641-4460-822A-847A04EDC52B}" dt="2022-02-07T18:56:01.489" v="580" actId="13244"/>
          <ac:cxnSpMkLst>
            <pc:docMk/>
            <pc:sldMk cId="2324387737" sldId="4245"/>
            <ac:cxnSpMk id="28" creationId="{F9B8F740-8C74-43AC-AFBA-F2DDF551EF5F}"/>
          </ac:cxnSpMkLst>
        </pc:cxnChg>
      </pc:sldChg>
    </pc:docChg>
  </pc:docChgLst>
  <pc:docChgLst>
    <pc:chgData name="Patrick David" userId="daa19269-4890-4d57-b830-4465cdaf32ca" providerId="ADAL" clId="{F83C311E-2E4A-45B7-8428-BB6FACF4AE8B}"/>
    <pc:docChg chg="custSel modSld">
      <pc:chgData name="Patrick David" userId="daa19269-4890-4d57-b830-4465cdaf32ca" providerId="ADAL" clId="{F83C311E-2E4A-45B7-8428-BB6FACF4AE8B}" dt="2020-07-20T19:37:00.582" v="347" actId="14100"/>
      <pc:docMkLst>
        <pc:docMk/>
      </pc:docMkLst>
      <pc:sldChg chg="modSp mod">
        <pc:chgData name="Patrick David" userId="daa19269-4890-4d57-b830-4465cdaf32ca" providerId="ADAL" clId="{F83C311E-2E4A-45B7-8428-BB6FACF4AE8B}" dt="2020-07-20T19:31:50.485" v="234" actId="313"/>
        <pc:sldMkLst>
          <pc:docMk/>
          <pc:sldMk cId="4159820073" sldId="1593"/>
        </pc:sldMkLst>
        <pc:spChg chg="mod">
          <ac:chgData name="Patrick David" userId="daa19269-4890-4d57-b830-4465cdaf32ca" providerId="ADAL" clId="{F83C311E-2E4A-45B7-8428-BB6FACF4AE8B}" dt="2020-07-20T19:31:50.485" v="234" actId="313"/>
          <ac:spMkLst>
            <pc:docMk/>
            <pc:sldMk cId="4159820073" sldId="1593"/>
            <ac:spMk id="5" creationId="{068961BD-712A-4830-9385-DC2CC62E647E}"/>
          </ac:spMkLst>
        </pc:spChg>
      </pc:sldChg>
      <pc:sldChg chg="modSp mod modNotesTx">
        <pc:chgData name="Patrick David" userId="daa19269-4890-4d57-b830-4465cdaf32ca" providerId="ADAL" clId="{F83C311E-2E4A-45B7-8428-BB6FACF4AE8B}" dt="2020-07-20T19:37:00.582" v="347" actId="14100"/>
        <pc:sldMkLst>
          <pc:docMk/>
          <pc:sldMk cId="2172299221" sldId="1611"/>
        </pc:sldMkLst>
        <pc:spChg chg="mod">
          <ac:chgData name="Patrick David" userId="daa19269-4890-4d57-b830-4465cdaf32ca" providerId="ADAL" clId="{F83C311E-2E4A-45B7-8428-BB6FACF4AE8B}" dt="2020-07-20T19:37:00.582" v="347" actId="14100"/>
          <ac:spMkLst>
            <pc:docMk/>
            <pc:sldMk cId="2172299221" sldId="1611"/>
            <ac:spMk id="7" creationId="{9024A2B5-7E9E-4A6F-AE06-D64AADF19D32}"/>
          </ac:spMkLst>
        </pc:spChg>
      </pc:sldChg>
      <pc:sldChg chg="modSp mod">
        <pc:chgData name="Patrick David" userId="daa19269-4890-4d57-b830-4465cdaf32ca" providerId="ADAL" clId="{F83C311E-2E4A-45B7-8428-BB6FACF4AE8B}" dt="2020-07-20T19:31:59.633" v="238" actId="313"/>
        <pc:sldMkLst>
          <pc:docMk/>
          <pc:sldMk cId="3785497504" sldId="1619"/>
        </pc:sldMkLst>
        <pc:spChg chg="mod">
          <ac:chgData name="Patrick David" userId="daa19269-4890-4d57-b830-4465cdaf32ca" providerId="ADAL" clId="{F83C311E-2E4A-45B7-8428-BB6FACF4AE8B}" dt="2020-07-20T19:31:59.633" v="238" actId="313"/>
          <ac:spMkLst>
            <pc:docMk/>
            <pc:sldMk cId="3785497504" sldId="1619"/>
            <ac:spMk id="7" creationId="{9024A2B5-7E9E-4A6F-AE06-D64AADF19D32}"/>
          </ac:spMkLst>
        </pc:spChg>
      </pc:sldChg>
      <pc:sldChg chg="modSp mod">
        <pc:chgData name="Patrick David" userId="daa19269-4890-4d57-b830-4465cdaf32ca" providerId="ADAL" clId="{F83C311E-2E4A-45B7-8428-BB6FACF4AE8B}" dt="2020-07-20T19:28:53.235" v="87" actId="13244"/>
        <pc:sldMkLst>
          <pc:docMk/>
          <pc:sldMk cId="3015408831" sldId="1685"/>
        </pc:sldMkLst>
        <pc:spChg chg="mod ord">
          <ac:chgData name="Patrick David" userId="daa19269-4890-4d57-b830-4465cdaf32ca" providerId="ADAL" clId="{F83C311E-2E4A-45B7-8428-BB6FACF4AE8B}" dt="2020-07-20T19:28:39.081" v="85" actId="13244"/>
          <ac:spMkLst>
            <pc:docMk/>
            <pc:sldMk cId="3015408831" sldId="1685"/>
            <ac:spMk id="7" creationId="{666876AA-F3B9-444E-9C60-C43B6861F0E8}"/>
          </ac:spMkLst>
        </pc:spChg>
        <pc:spChg chg="mod ord">
          <ac:chgData name="Patrick David" userId="daa19269-4890-4d57-b830-4465cdaf32ca" providerId="ADAL" clId="{F83C311E-2E4A-45B7-8428-BB6FACF4AE8B}" dt="2020-07-20T19:28:53.235" v="87" actId="13244"/>
          <ac:spMkLst>
            <pc:docMk/>
            <pc:sldMk cId="3015408831" sldId="1685"/>
            <ac:spMk id="8" creationId="{61FE5597-F46E-4069-965B-780FF584476E}"/>
          </ac:spMkLst>
        </pc:spChg>
        <pc:spChg chg="mod ord">
          <ac:chgData name="Patrick David" userId="daa19269-4890-4d57-b830-4465cdaf32ca" providerId="ADAL" clId="{F83C311E-2E4A-45B7-8428-BB6FACF4AE8B}" dt="2020-07-20T19:27:36.221" v="82" actId="14100"/>
          <ac:spMkLst>
            <pc:docMk/>
            <pc:sldMk cId="3015408831" sldId="1685"/>
            <ac:spMk id="9" creationId="{0B64BF0C-390F-4BDE-8745-9BF901186475}"/>
          </ac:spMkLst>
        </pc:spChg>
        <pc:spChg chg="ord">
          <ac:chgData name="Patrick David" userId="daa19269-4890-4d57-b830-4465cdaf32ca" providerId="ADAL" clId="{F83C311E-2E4A-45B7-8428-BB6FACF4AE8B}" dt="2020-07-20T19:27:21.299" v="80" actId="13244"/>
          <ac:spMkLst>
            <pc:docMk/>
            <pc:sldMk cId="3015408831" sldId="1685"/>
            <ac:spMk id="10" creationId="{5BB18F80-E159-4CD1-8CD0-4DD32EAA59BE}"/>
          </ac:spMkLst>
        </pc:spChg>
        <pc:spChg chg="ord">
          <ac:chgData name="Patrick David" userId="daa19269-4890-4d57-b830-4465cdaf32ca" providerId="ADAL" clId="{F83C311E-2E4A-45B7-8428-BB6FACF4AE8B}" dt="2020-07-20T19:28:44.200" v="86" actId="13244"/>
          <ac:spMkLst>
            <pc:docMk/>
            <pc:sldMk cId="3015408831" sldId="1685"/>
            <ac:spMk id="11" creationId="{F80A30AB-8A75-41C3-B9A0-8A35E2CA26E1}"/>
          </ac:spMkLst>
        </pc:spChg>
        <pc:spChg chg="ord">
          <ac:chgData name="Patrick David" userId="daa19269-4890-4d57-b830-4465cdaf32ca" providerId="ADAL" clId="{F83C311E-2E4A-45B7-8428-BB6FACF4AE8B}" dt="2020-07-20T19:25:49.496" v="72" actId="13244"/>
          <ac:spMkLst>
            <pc:docMk/>
            <pc:sldMk cId="3015408831" sldId="1685"/>
            <ac:spMk id="14" creationId="{53871708-7208-4781-BEC9-E5789DC66ADD}"/>
          </ac:spMkLst>
        </pc:spChg>
        <pc:spChg chg="mod ord">
          <ac:chgData name="Patrick David" userId="daa19269-4890-4d57-b830-4465cdaf32ca" providerId="ADAL" clId="{F83C311E-2E4A-45B7-8428-BB6FACF4AE8B}" dt="2020-07-20T19:26:16.971" v="74" actId="13244"/>
          <ac:spMkLst>
            <pc:docMk/>
            <pc:sldMk cId="3015408831" sldId="1685"/>
            <ac:spMk id="15" creationId="{B721A803-1FD1-43BA-8FE5-D6546E01AAF4}"/>
          </ac:spMkLst>
        </pc:spChg>
        <pc:spChg chg="mod">
          <ac:chgData name="Patrick David" userId="daa19269-4890-4d57-b830-4465cdaf32ca" providerId="ADAL" clId="{F83C311E-2E4A-45B7-8428-BB6FACF4AE8B}" dt="2020-07-20T19:24:42.086" v="44" actId="20577"/>
          <ac:spMkLst>
            <pc:docMk/>
            <pc:sldMk cId="3015408831" sldId="1685"/>
            <ac:spMk id="16" creationId="{ADE11F5E-A053-4DE0-B117-8AE8B17CCA1E}"/>
          </ac:spMkLst>
        </pc:spChg>
      </pc:sldChg>
      <pc:sldChg chg="modSp mod">
        <pc:chgData name="Patrick David" userId="daa19269-4890-4d57-b830-4465cdaf32ca" providerId="ADAL" clId="{F83C311E-2E4A-45B7-8428-BB6FACF4AE8B}" dt="2020-07-20T19:29:23.412" v="114" actId="20577"/>
        <pc:sldMkLst>
          <pc:docMk/>
          <pc:sldMk cId="3298805087" sldId="1933"/>
        </pc:sldMkLst>
        <pc:spChg chg="mod">
          <ac:chgData name="Patrick David" userId="daa19269-4890-4d57-b830-4465cdaf32ca" providerId="ADAL" clId="{F83C311E-2E4A-45B7-8428-BB6FACF4AE8B}" dt="2020-07-20T19:29:23.412" v="114" actId="20577"/>
          <ac:spMkLst>
            <pc:docMk/>
            <pc:sldMk cId="3298805087" sldId="1933"/>
            <ac:spMk id="3" creationId="{F56C1519-FCAA-49D8-AC78-1769AAB414AA}"/>
          </ac:spMkLst>
        </pc:spChg>
      </pc:sldChg>
      <pc:sldChg chg="modNotesTx">
        <pc:chgData name="Patrick David" userId="daa19269-4890-4d57-b830-4465cdaf32ca" providerId="ADAL" clId="{F83C311E-2E4A-45B7-8428-BB6FACF4AE8B}" dt="2020-07-20T19:36:34.143" v="346" actId="20577"/>
        <pc:sldMkLst>
          <pc:docMk/>
          <pc:sldMk cId="2658103204" sldId="1957"/>
        </pc:sldMkLst>
      </pc:sldChg>
      <pc:sldChg chg="modSp">
        <pc:chgData name="Patrick David" userId="daa19269-4890-4d57-b830-4465cdaf32ca" providerId="ADAL" clId="{F83C311E-2E4A-45B7-8428-BB6FACF4AE8B}" dt="2020-07-20T19:31:54.223" v="236" actId="313"/>
        <pc:sldMkLst>
          <pc:docMk/>
          <pc:sldMk cId="1709818411" sldId="1972"/>
        </pc:sldMkLst>
        <pc:graphicFrameChg chg="mod">
          <ac:chgData name="Patrick David" userId="daa19269-4890-4d57-b830-4465cdaf32ca" providerId="ADAL" clId="{F83C311E-2E4A-45B7-8428-BB6FACF4AE8B}" dt="2020-07-20T19:31:54.223" v="236" actId="313"/>
          <ac:graphicFrameMkLst>
            <pc:docMk/>
            <pc:sldMk cId="1709818411" sldId="1972"/>
            <ac:graphicFrameMk id="5" creationId="{9F7A4EFF-1A00-44DC-AD3B-7A57361956A6}"/>
          </ac:graphicFrameMkLst>
        </pc:graphicFrameChg>
      </pc:sldChg>
      <pc:sldChg chg="modNotesTx">
        <pc:chgData name="Patrick David" userId="daa19269-4890-4d57-b830-4465cdaf32ca" providerId="ADAL" clId="{F83C311E-2E4A-45B7-8428-BB6FACF4AE8B}" dt="2020-07-20T19:31:58.044" v="237" actId="313"/>
        <pc:sldMkLst>
          <pc:docMk/>
          <pc:sldMk cId="408313254" sldId="2038"/>
        </pc:sldMkLst>
      </pc:sldChg>
      <pc:sldChg chg="modNotesTx">
        <pc:chgData name="Patrick David" userId="daa19269-4890-4d57-b830-4465cdaf32ca" providerId="ADAL" clId="{F83C311E-2E4A-45B7-8428-BB6FACF4AE8B}" dt="2020-07-20T19:31:48.831" v="233" actId="313"/>
        <pc:sldMkLst>
          <pc:docMk/>
          <pc:sldMk cId="523778787" sldId="2050"/>
        </pc:sldMkLst>
      </pc:sldChg>
      <pc:sldChg chg="modNotesTx">
        <pc:chgData name="Patrick David" userId="daa19269-4890-4d57-b830-4465cdaf32ca" providerId="ADAL" clId="{F83C311E-2E4A-45B7-8428-BB6FACF4AE8B}" dt="2020-07-20T19:31:29.684" v="224" actId="313"/>
        <pc:sldMkLst>
          <pc:docMk/>
          <pc:sldMk cId="2006987768" sldId="2051"/>
        </pc:sldMkLst>
      </pc:sldChg>
      <pc:sldChg chg="modSp mod modNotesTx">
        <pc:chgData name="Patrick David" userId="daa19269-4890-4d57-b830-4465cdaf32ca" providerId="ADAL" clId="{F83C311E-2E4A-45B7-8428-BB6FACF4AE8B}" dt="2020-07-20T19:31:12.686" v="222" actId="20577"/>
        <pc:sldMkLst>
          <pc:docMk/>
          <pc:sldMk cId="3583624970" sldId="2053"/>
        </pc:sldMkLst>
        <pc:spChg chg="mod">
          <ac:chgData name="Patrick David" userId="daa19269-4890-4d57-b830-4465cdaf32ca" providerId="ADAL" clId="{F83C311E-2E4A-45B7-8428-BB6FACF4AE8B}" dt="2020-07-20T19:30:41.242" v="193" actId="20577"/>
          <ac:spMkLst>
            <pc:docMk/>
            <pc:sldMk cId="3583624970" sldId="2053"/>
            <ac:spMk id="4" creationId="{9A0117B5-D50C-489E-B5E8-E64A4FF003BA}"/>
          </ac:spMkLst>
        </pc:spChg>
      </pc:sldChg>
      <pc:sldChg chg="modSp mod">
        <pc:chgData name="Patrick David" userId="daa19269-4890-4d57-b830-4465cdaf32ca" providerId="ADAL" clId="{F83C311E-2E4A-45B7-8428-BB6FACF4AE8B}" dt="2020-07-20T19:29:47.554" v="147" actId="20577"/>
        <pc:sldMkLst>
          <pc:docMk/>
          <pc:sldMk cId="2207890354" sldId="2054"/>
        </pc:sldMkLst>
        <pc:spChg chg="mod">
          <ac:chgData name="Patrick David" userId="daa19269-4890-4d57-b830-4465cdaf32ca" providerId="ADAL" clId="{F83C311E-2E4A-45B7-8428-BB6FACF4AE8B}" dt="2020-07-20T19:29:47.554" v="147" actId="20577"/>
          <ac:spMkLst>
            <pc:docMk/>
            <pc:sldMk cId="2207890354" sldId="2054"/>
            <ac:spMk id="5" creationId="{189B1CEE-C0B6-44E5-AE9C-CAB36862BDF0}"/>
          </ac:spMkLst>
        </pc:spChg>
      </pc:sldChg>
      <pc:sldChg chg="modSp mod">
        <pc:chgData name="Patrick David" userId="daa19269-4890-4d57-b830-4465cdaf32ca" providerId="ADAL" clId="{F83C311E-2E4A-45B7-8428-BB6FACF4AE8B}" dt="2020-07-20T19:34:00.890" v="298" actId="20577"/>
        <pc:sldMkLst>
          <pc:docMk/>
          <pc:sldMk cId="2014908542" sldId="2055"/>
        </pc:sldMkLst>
        <pc:spChg chg="mod">
          <ac:chgData name="Patrick David" userId="daa19269-4890-4d57-b830-4465cdaf32ca" providerId="ADAL" clId="{F83C311E-2E4A-45B7-8428-BB6FACF4AE8B}" dt="2020-07-20T19:34:00.890" v="298" actId="20577"/>
          <ac:spMkLst>
            <pc:docMk/>
            <pc:sldMk cId="2014908542" sldId="2055"/>
            <ac:spMk id="6" creationId="{BE593ADA-CDDB-4C90-BECE-AF4B38AD321F}"/>
          </ac:spMkLst>
        </pc:spChg>
      </pc:sldChg>
      <pc:sldChg chg="modSp">
        <pc:chgData name="Patrick David" userId="daa19269-4890-4d57-b830-4465cdaf32ca" providerId="ADAL" clId="{F83C311E-2E4A-45B7-8428-BB6FACF4AE8B}" dt="2020-07-20T19:31:52.847" v="235" actId="313"/>
        <pc:sldMkLst>
          <pc:docMk/>
          <pc:sldMk cId="2083699913" sldId="2058"/>
        </pc:sldMkLst>
        <pc:graphicFrameChg chg="mod">
          <ac:chgData name="Patrick David" userId="daa19269-4890-4d57-b830-4465cdaf32ca" providerId="ADAL" clId="{F83C311E-2E4A-45B7-8428-BB6FACF4AE8B}" dt="2020-07-20T19:31:52.847" v="235" actId="313"/>
          <ac:graphicFrameMkLst>
            <pc:docMk/>
            <pc:sldMk cId="2083699913" sldId="2058"/>
            <ac:graphicFrameMk id="5" creationId="{9F7A4EFF-1A00-44DC-AD3B-7A57361956A6}"/>
          </ac:graphicFrameMkLst>
        </pc:graphicFrameChg>
      </pc:sldChg>
      <pc:sldChg chg="modSp mod modNotesTx">
        <pc:chgData name="Patrick David" userId="daa19269-4890-4d57-b830-4465cdaf32ca" providerId="ADAL" clId="{F83C311E-2E4A-45B7-8428-BB6FACF4AE8B}" dt="2020-07-20T19:31:47.661" v="232" actId="313"/>
        <pc:sldMkLst>
          <pc:docMk/>
          <pc:sldMk cId="502283092" sldId="2060"/>
        </pc:sldMkLst>
        <pc:spChg chg="mod">
          <ac:chgData name="Patrick David" userId="daa19269-4890-4d57-b830-4465cdaf32ca" providerId="ADAL" clId="{F83C311E-2E4A-45B7-8428-BB6FACF4AE8B}" dt="2020-07-20T19:31:39.755" v="227" actId="313"/>
          <ac:spMkLst>
            <pc:docMk/>
            <pc:sldMk cId="502283092" sldId="2060"/>
            <ac:spMk id="2" creationId="{D130A4A3-A173-4C79-B732-ECF82F22B806}"/>
          </ac:spMkLst>
        </pc:spChg>
        <pc:graphicFrameChg chg="mod">
          <ac:chgData name="Patrick David" userId="daa19269-4890-4d57-b830-4465cdaf32ca" providerId="ADAL" clId="{F83C311E-2E4A-45B7-8428-BB6FACF4AE8B}" dt="2020-07-20T19:31:40.667" v="228" actId="313"/>
          <ac:graphicFrameMkLst>
            <pc:docMk/>
            <pc:sldMk cId="502283092" sldId="2060"/>
            <ac:graphicFrameMk id="5" creationId="{94688BAA-D507-432D-8521-FF2AC6336B7D}"/>
          </ac:graphicFrameMkLst>
        </pc:graphicFrameChg>
      </pc:sldChg>
      <pc:sldChg chg="modNotesTx">
        <pc:chgData name="Patrick David" userId="daa19269-4890-4d57-b830-4465cdaf32ca" providerId="ADAL" clId="{F83C311E-2E4A-45B7-8428-BB6FACF4AE8B}" dt="2020-07-20T19:30:21.515" v="175" actId="20577"/>
        <pc:sldMkLst>
          <pc:docMk/>
          <pc:sldMk cId="1169649254" sldId="2062"/>
        </pc:sldMkLst>
      </pc:sldChg>
      <pc:sldChg chg="modSp mod modNotesTx">
        <pc:chgData name="Patrick David" userId="daa19269-4890-4d57-b830-4465cdaf32ca" providerId="ADAL" clId="{F83C311E-2E4A-45B7-8428-BB6FACF4AE8B}" dt="2020-07-20T19:29:09.864" v="96" actId="20577"/>
        <pc:sldMkLst>
          <pc:docMk/>
          <pc:sldMk cId="1452673199" sldId="2105"/>
        </pc:sldMkLst>
        <pc:spChg chg="mod">
          <ac:chgData name="Patrick David" userId="daa19269-4890-4d57-b830-4465cdaf32ca" providerId="ADAL" clId="{F83C311E-2E4A-45B7-8428-BB6FACF4AE8B}" dt="2020-07-20T19:25:01.609" v="53" actId="20577"/>
          <ac:spMkLst>
            <pc:docMk/>
            <pc:sldMk cId="1452673199" sldId="2105"/>
            <ac:spMk id="29" creationId="{61E3BA89-6611-4535-93F6-F409378B8F92}"/>
          </ac:spMkLst>
        </pc:spChg>
        <pc:spChg chg="mod">
          <ac:chgData name="Patrick David" userId="daa19269-4890-4d57-b830-4465cdaf32ca" providerId="ADAL" clId="{F83C311E-2E4A-45B7-8428-BB6FACF4AE8B}" dt="2020-07-20T19:25:31.601" v="71" actId="20577"/>
          <ac:spMkLst>
            <pc:docMk/>
            <pc:sldMk cId="1452673199" sldId="2105"/>
            <ac:spMk id="31" creationId="{37EB1AE4-7B9A-40D8-A66B-F60B41339F86}"/>
          </ac:spMkLst>
        </pc:spChg>
      </pc:sldChg>
      <pc:sldChg chg="modSp mod">
        <pc:chgData name="Patrick David" userId="daa19269-4890-4d57-b830-4465cdaf32ca" providerId="ADAL" clId="{F83C311E-2E4A-45B7-8428-BB6FACF4AE8B}" dt="2020-07-20T19:21:55.599" v="0" actId="13244"/>
        <pc:sldMkLst>
          <pc:docMk/>
          <pc:sldMk cId="3490183651" sldId="4241"/>
        </pc:sldMkLst>
        <pc:spChg chg="ord">
          <ac:chgData name="Patrick David" userId="daa19269-4890-4d57-b830-4465cdaf32ca" providerId="ADAL" clId="{F83C311E-2E4A-45B7-8428-BB6FACF4AE8B}" dt="2020-07-20T19:21:55.599" v="0" actId="13244"/>
          <ac:spMkLst>
            <pc:docMk/>
            <pc:sldMk cId="3490183651" sldId="4241"/>
            <ac:spMk id="3" creationId="{8FD9114E-AA9B-4F52-9704-6838A4536E13}"/>
          </ac:spMkLst>
        </pc:spChg>
      </pc:sldChg>
    </pc:docChg>
  </pc:docChgLst>
  <pc:docChgLst>
    <pc:chgData name="Darin Vassos" userId="S::darinva@microsoft.com::4d36e8db-e5e8-45bb-ad99-b8dea074fc2f" providerId="AD" clId="Web-{5061F55A-943C-1A2E-600F-97EF6178C93F}"/>
    <pc:docChg chg="modSld">
      <pc:chgData name="Darin Vassos" userId="S::darinva@microsoft.com::4d36e8db-e5e8-45bb-ad99-b8dea074fc2f" providerId="AD" clId="Web-{5061F55A-943C-1A2E-600F-97EF6178C93F}" dt="2019-10-24T16:49:41.828" v="781" actId="20577"/>
      <pc:docMkLst>
        <pc:docMk/>
      </pc:docMkLst>
      <pc:sldChg chg="modSp">
        <pc:chgData name="Darin Vassos" userId="S::darinva@microsoft.com::4d36e8db-e5e8-45bb-ad99-b8dea074fc2f" providerId="AD" clId="Web-{5061F55A-943C-1A2E-600F-97EF6178C93F}" dt="2019-10-24T16:45:02.578" v="618"/>
        <pc:sldMkLst>
          <pc:docMk/>
          <pc:sldMk cId="2494192272" sldId="521"/>
        </pc:sldMkLst>
        <pc:graphicFrameChg chg="mod modGraphic">
          <ac:chgData name="Darin Vassos" userId="S::darinva@microsoft.com::4d36e8db-e5e8-45bb-ad99-b8dea074fc2f" providerId="AD" clId="Web-{5061F55A-943C-1A2E-600F-97EF6178C93F}" dt="2019-10-24T16:45:02.578" v="618"/>
          <ac:graphicFrameMkLst>
            <pc:docMk/>
            <pc:sldMk cId="2494192272" sldId="521"/>
            <ac:graphicFrameMk id="2" creationId="{49578668-35FB-4EA9-91C3-4C0B6B8FABE7}"/>
          </ac:graphicFrameMkLst>
        </pc:graphicFrameChg>
      </pc:sldChg>
      <pc:sldChg chg="modSp">
        <pc:chgData name="Darin Vassos" userId="S::darinva@microsoft.com::4d36e8db-e5e8-45bb-ad99-b8dea074fc2f" providerId="AD" clId="Web-{5061F55A-943C-1A2E-600F-97EF6178C93F}" dt="2019-10-24T16:17:20.484" v="30" actId="20577"/>
        <pc:sldMkLst>
          <pc:docMk/>
          <pc:sldMk cId="4159820073" sldId="1593"/>
        </pc:sldMkLst>
        <pc:graphicFrameChg chg="mod modGraphic">
          <ac:chgData name="Darin Vassos" userId="S::darinva@microsoft.com::4d36e8db-e5e8-45bb-ad99-b8dea074fc2f" providerId="AD" clId="Web-{5061F55A-943C-1A2E-600F-97EF6178C93F}" dt="2019-10-24T16:17:20.484" v="30" actId="20577"/>
          <ac:graphicFrameMkLst>
            <pc:docMk/>
            <pc:sldMk cId="4159820073" sldId="1593"/>
            <ac:graphicFrameMk id="5" creationId="{9F7A4EFF-1A00-44DC-AD3B-7A57361956A6}"/>
          </ac:graphicFrameMkLst>
        </pc:graphicFrameChg>
      </pc:sldChg>
      <pc:sldChg chg="modSp">
        <pc:chgData name="Darin Vassos" userId="S::darinva@microsoft.com::4d36e8db-e5e8-45bb-ad99-b8dea074fc2f" providerId="AD" clId="Web-{5061F55A-943C-1A2E-600F-97EF6178C93F}" dt="2019-10-24T16:45:18.656" v="619"/>
        <pc:sldMkLst>
          <pc:docMk/>
          <pc:sldMk cId="1654363395" sldId="1606"/>
        </pc:sldMkLst>
        <pc:spChg chg="mod">
          <ac:chgData name="Darin Vassos" userId="S::darinva@microsoft.com::4d36e8db-e5e8-45bb-ad99-b8dea074fc2f" providerId="AD" clId="Web-{5061F55A-943C-1A2E-600F-97EF6178C93F}" dt="2019-10-24T16:45:18.656" v="619"/>
          <ac:spMkLst>
            <pc:docMk/>
            <pc:sldMk cId="1654363395" sldId="1606"/>
            <ac:spMk id="7" creationId="{9024A2B5-7E9E-4A6F-AE06-D64AADF19D32}"/>
          </ac:spMkLst>
        </pc:spChg>
      </pc:sldChg>
      <pc:sldChg chg="modNotes">
        <pc:chgData name="Darin Vassos" userId="S::darinva@microsoft.com::4d36e8db-e5e8-45bb-ad99-b8dea074fc2f" providerId="AD" clId="Web-{5061F55A-943C-1A2E-600F-97EF6178C93F}" dt="2019-10-24T16:28:24.172" v="233"/>
        <pc:sldMkLst>
          <pc:docMk/>
          <pc:sldMk cId="2172299221" sldId="1611"/>
        </pc:sldMkLst>
      </pc:sldChg>
      <pc:sldChg chg="modSp">
        <pc:chgData name="Darin Vassos" userId="S::darinva@microsoft.com::4d36e8db-e5e8-45bb-ad99-b8dea074fc2f" providerId="AD" clId="Web-{5061F55A-943C-1A2E-600F-97EF6178C93F}" dt="2019-10-24T16:18:13.296" v="32" actId="20577"/>
        <pc:sldMkLst>
          <pc:docMk/>
          <pc:sldMk cId="3298805087" sldId="1933"/>
        </pc:sldMkLst>
        <pc:spChg chg="mod">
          <ac:chgData name="Darin Vassos" userId="S::darinva@microsoft.com::4d36e8db-e5e8-45bb-ad99-b8dea074fc2f" providerId="AD" clId="Web-{5061F55A-943C-1A2E-600F-97EF6178C93F}" dt="2019-10-24T16:18:13.296" v="32" actId="20577"/>
          <ac:spMkLst>
            <pc:docMk/>
            <pc:sldMk cId="3298805087" sldId="1933"/>
            <ac:spMk id="3" creationId="{F56C1519-FCAA-49D8-AC78-1769AAB414AA}"/>
          </ac:spMkLst>
        </pc:spChg>
      </pc:sldChg>
      <pc:sldChg chg="modSp">
        <pc:chgData name="Darin Vassos" userId="S::darinva@microsoft.com::4d36e8db-e5e8-45bb-ad99-b8dea074fc2f" providerId="AD" clId="Web-{5061F55A-943C-1A2E-600F-97EF6178C93F}" dt="2019-10-24T16:16:17.702" v="24"/>
        <pc:sldMkLst>
          <pc:docMk/>
          <pc:sldMk cId="1014587135" sldId="1951"/>
        </pc:sldMkLst>
        <pc:spChg chg="mod">
          <ac:chgData name="Darin Vassos" userId="S::darinva@microsoft.com::4d36e8db-e5e8-45bb-ad99-b8dea074fc2f" providerId="AD" clId="Web-{5061F55A-943C-1A2E-600F-97EF6178C93F}" dt="2019-10-24T16:16:04.765" v="17"/>
          <ac:spMkLst>
            <pc:docMk/>
            <pc:sldMk cId="1014587135" sldId="1951"/>
            <ac:spMk id="3" creationId="{5456EA36-6FE8-41A6-9FE1-C412D7607571}"/>
          </ac:spMkLst>
        </pc:spChg>
        <pc:spChg chg="mod">
          <ac:chgData name="Darin Vassos" userId="S::darinva@microsoft.com::4d36e8db-e5e8-45bb-ad99-b8dea074fc2f" providerId="AD" clId="Web-{5061F55A-943C-1A2E-600F-97EF6178C93F}" dt="2019-10-24T16:16:17.593" v="21"/>
          <ac:spMkLst>
            <pc:docMk/>
            <pc:sldMk cId="1014587135" sldId="1951"/>
            <ac:spMk id="4" creationId="{ECCB79A7-A649-4AEF-8B58-09E23C7226E5}"/>
          </ac:spMkLst>
        </pc:spChg>
        <pc:spChg chg="mod">
          <ac:chgData name="Darin Vassos" userId="S::darinva@microsoft.com::4d36e8db-e5e8-45bb-ad99-b8dea074fc2f" providerId="AD" clId="Web-{5061F55A-943C-1A2E-600F-97EF6178C93F}" dt="2019-10-24T16:16:04.812" v="18"/>
          <ac:spMkLst>
            <pc:docMk/>
            <pc:sldMk cId="1014587135" sldId="1951"/>
            <ac:spMk id="5" creationId="{42342D0F-E945-42E1-9E18-741452B6DF20}"/>
          </ac:spMkLst>
        </pc:spChg>
        <pc:spChg chg="mod">
          <ac:chgData name="Darin Vassos" userId="S::darinva@microsoft.com::4d36e8db-e5e8-45bb-ad99-b8dea074fc2f" providerId="AD" clId="Web-{5061F55A-943C-1A2E-600F-97EF6178C93F}" dt="2019-10-24T16:16:04.843" v="19"/>
          <ac:spMkLst>
            <pc:docMk/>
            <pc:sldMk cId="1014587135" sldId="1951"/>
            <ac:spMk id="6" creationId="{45CBFF9B-FAF6-42D6-B47B-26EF724EC329}"/>
          </ac:spMkLst>
        </pc:spChg>
        <pc:spChg chg="mod">
          <ac:chgData name="Darin Vassos" userId="S::darinva@microsoft.com::4d36e8db-e5e8-45bb-ad99-b8dea074fc2f" providerId="AD" clId="Web-{5061F55A-943C-1A2E-600F-97EF6178C93F}" dt="2019-10-24T16:16:04.874" v="20"/>
          <ac:spMkLst>
            <pc:docMk/>
            <pc:sldMk cId="1014587135" sldId="1951"/>
            <ac:spMk id="8" creationId="{1CFDAA87-D1A3-4765-B8E2-BBF1079A64E3}"/>
          </ac:spMkLst>
        </pc:spChg>
        <pc:spChg chg="mod">
          <ac:chgData name="Darin Vassos" userId="S::darinva@microsoft.com::4d36e8db-e5e8-45bb-ad99-b8dea074fc2f" providerId="AD" clId="Web-{5061F55A-943C-1A2E-600F-97EF6178C93F}" dt="2019-10-24T16:16:17.624" v="22"/>
          <ac:spMkLst>
            <pc:docMk/>
            <pc:sldMk cId="1014587135" sldId="1951"/>
            <ac:spMk id="29" creationId="{CE8FC16C-D813-4585-9249-68138C9BC3C0}"/>
          </ac:spMkLst>
        </pc:spChg>
        <pc:spChg chg="mod">
          <ac:chgData name="Darin Vassos" userId="S::darinva@microsoft.com::4d36e8db-e5e8-45bb-ad99-b8dea074fc2f" providerId="AD" clId="Web-{5061F55A-943C-1A2E-600F-97EF6178C93F}" dt="2019-10-24T16:16:17.656" v="23"/>
          <ac:spMkLst>
            <pc:docMk/>
            <pc:sldMk cId="1014587135" sldId="1951"/>
            <ac:spMk id="30" creationId="{B89D72F2-3FC5-4997-BB83-35A78AFE5EE8}"/>
          </ac:spMkLst>
        </pc:spChg>
        <pc:spChg chg="mod">
          <ac:chgData name="Darin Vassos" userId="S::darinva@microsoft.com::4d36e8db-e5e8-45bb-ad99-b8dea074fc2f" providerId="AD" clId="Web-{5061F55A-943C-1A2E-600F-97EF6178C93F}" dt="2019-10-24T16:16:17.702" v="24"/>
          <ac:spMkLst>
            <pc:docMk/>
            <pc:sldMk cId="1014587135" sldId="1951"/>
            <ac:spMk id="50" creationId="{7CE628AF-7CAC-44A4-9281-DE98D609DCFB}"/>
          </ac:spMkLst>
        </pc:spChg>
      </pc:sldChg>
      <pc:sldChg chg="modSp">
        <pc:chgData name="Darin Vassos" userId="S::darinva@microsoft.com::4d36e8db-e5e8-45bb-ad99-b8dea074fc2f" providerId="AD" clId="Web-{5061F55A-943C-1A2E-600F-97EF6178C93F}" dt="2019-10-24T16:24:48.422" v="201" actId="1076"/>
        <pc:sldMkLst>
          <pc:docMk/>
          <pc:sldMk cId="2605375569" sldId="1952"/>
        </pc:sldMkLst>
        <pc:spChg chg="mod">
          <ac:chgData name="Darin Vassos" userId="S::darinva@microsoft.com::4d36e8db-e5e8-45bb-ad99-b8dea074fc2f" providerId="AD" clId="Web-{5061F55A-943C-1A2E-600F-97EF6178C93F}" dt="2019-10-24T16:24:42.969" v="200" actId="1076"/>
          <ac:spMkLst>
            <pc:docMk/>
            <pc:sldMk cId="2605375569" sldId="1952"/>
            <ac:spMk id="3" creationId="{E0F3DA12-733B-455D-B039-87D0C8BB347B}"/>
          </ac:spMkLst>
        </pc:spChg>
        <pc:graphicFrameChg chg="mod modGraphic">
          <ac:chgData name="Darin Vassos" userId="S::darinva@microsoft.com::4d36e8db-e5e8-45bb-ad99-b8dea074fc2f" providerId="AD" clId="Web-{5061F55A-943C-1A2E-600F-97EF6178C93F}" dt="2019-10-24T16:24:48.422" v="201" actId="1076"/>
          <ac:graphicFrameMkLst>
            <pc:docMk/>
            <pc:sldMk cId="2605375569" sldId="1952"/>
            <ac:graphicFrameMk id="4" creationId="{47ED1533-DA56-4528-A6EA-86943DF6EBFB}"/>
          </ac:graphicFrameMkLst>
        </pc:graphicFrameChg>
      </pc:sldChg>
      <pc:sldChg chg="modSp">
        <pc:chgData name="Darin Vassos" userId="S::darinva@microsoft.com::4d36e8db-e5e8-45bb-ad99-b8dea074fc2f" providerId="AD" clId="Web-{5061F55A-943C-1A2E-600F-97EF6178C93F}" dt="2019-10-24T16:29:51.906" v="241"/>
        <pc:sldMkLst>
          <pc:docMk/>
          <pc:sldMk cId="425784888" sldId="1953"/>
        </pc:sldMkLst>
        <pc:spChg chg="mod">
          <ac:chgData name="Darin Vassos" userId="S::darinva@microsoft.com::4d36e8db-e5e8-45bb-ad99-b8dea074fc2f" providerId="AD" clId="Web-{5061F55A-943C-1A2E-600F-97EF6178C93F}" dt="2019-10-24T16:29:51.906" v="241"/>
          <ac:spMkLst>
            <pc:docMk/>
            <pc:sldMk cId="425784888" sldId="1953"/>
            <ac:spMk id="7" creationId="{9024A2B5-7E9E-4A6F-AE06-D64AADF19D32}"/>
          </ac:spMkLst>
        </pc:spChg>
      </pc:sldChg>
      <pc:sldChg chg="modSp">
        <pc:chgData name="Darin Vassos" userId="S::darinva@microsoft.com::4d36e8db-e5e8-45bb-ad99-b8dea074fc2f" providerId="AD" clId="Web-{5061F55A-943C-1A2E-600F-97EF6178C93F}" dt="2019-10-24T16:29:27.922" v="238"/>
        <pc:sldMkLst>
          <pc:docMk/>
          <pc:sldMk cId="158222415" sldId="1956"/>
        </pc:sldMkLst>
        <pc:spChg chg="mod">
          <ac:chgData name="Darin Vassos" userId="S::darinva@microsoft.com::4d36e8db-e5e8-45bb-ad99-b8dea074fc2f" providerId="AD" clId="Web-{5061F55A-943C-1A2E-600F-97EF6178C93F}" dt="2019-10-24T16:29:27.922" v="238"/>
          <ac:spMkLst>
            <pc:docMk/>
            <pc:sldMk cId="158222415" sldId="1956"/>
            <ac:spMk id="7" creationId="{9024A2B5-7E9E-4A6F-AE06-D64AADF19D32}"/>
          </ac:spMkLst>
        </pc:spChg>
      </pc:sldChg>
      <pc:sldChg chg="modSp">
        <pc:chgData name="Darin Vassos" userId="S::darinva@microsoft.com::4d36e8db-e5e8-45bb-ad99-b8dea074fc2f" providerId="AD" clId="Web-{5061F55A-943C-1A2E-600F-97EF6178C93F}" dt="2019-10-24T16:30:28.437" v="244"/>
        <pc:sldMkLst>
          <pc:docMk/>
          <pc:sldMk cId="2179314197" sldId="1978"/>
        </pc:sldMkLst>
        <pc:spChg chg="mod">
          <ac:chgData name="Darin Vassos" userId="S::darinva@microsoft.com::4d36e8db-e5e8-45bb-ad99-b8dea074fc2f" providerId="AD" clId="Web-{5061F55A-943C-1A2E-600F-97EF6178C93F}" dt="2019-10-24T16:30:28.437" v="244"/>
          <ac:spMkLst>
            <pc:docMk/>
            <pc:sldMk cId="2179314197" sldId="1978"/>
            <ac:spMk id="7" creationId="{9024A2B5-7E9E-4A6F-AE06-D64AADF19D32}"/>
          </ac:spMkLst>
        </pc:spChg>
      </pc:sldChg>
      <pc:sldChg chg="modSp">
        <pc:chgData name="Darin Vassos" userId="S::darinva@microsoft.com::4d36e8db-e5e8-45bb-ad99-b8dea074fc2f" providerId="AD" clId="Web-{5061F55A-943C-1A2E-600F-97EF6178C93F}" dt="2019-10-24T16:30:02.328" v="242"/>
        <pc:sldMkLst>
          <pc:docMk/>
          <pc:sldMk cId="3271473127" sldId="1979"/>
        </pc:sldMkLst>
        <pc:spChg chg="mod">
          <ac:chgData name="Darin Vassos" userId="S::darinva@microsoft.com::4d36e8db-e5e8-45bb-ad99-b8dea074fc2f" providerId="AD" clId="Web-{5061F55A-943C-1A2E-600F-97EF6178C93F}" dt="2019-10-24T16:30:02.328" v="242"/>
          <ac:spMkLst>
            <pc:docMk/>
            <pc:sldMk cId="3271473127" sldId="1979"/>
            <ac:spMk id="7" creationId="{9024A2B5-7E9E-4A6F-AE06-D64AADF19D32}"/>
          </ac:spMkLst>
        </pc:spChg>
      </pc:sldChg>
      <pc:sldChg chg="modSp">
        <pc:chgData name="Darin Vassos" userId="S::darinva@microsoft.com::4d36e8db-e5e8-45bb-ad99-b8dea074fc2f" providerId="AD" clId="Web-{5061F55A-943C-1A2E-600F-97EF6178C93F}" dt="2019-10-24T16:34:13.203" v="311"/>
        <pc:sldMkLst>
          <pc:docMk/>
          <pc:sldMk cId="3138039709" sldId="1980"/>
        </pc:sldMkLst>
        <pc:graphicFrameChg chg="mod modGraphic">
          <ac:chgData name="Darin Vassos" userId="S::darinva@microsoft.com::4d36e8db-e5e8-45bb-ad99-b8dea074fc2f" providerId="AD" clId="Web-{5061F55A-943C-1A2E-600F-97EF6178C93F}" dt="2019-10-24T16:34:13.203" v="311"/>
          <ac:graphicFrameMkLst>
            <pc:docMk/>
            <pc:sldMk cId="3138039709" sldId="1980"/>
            <ac:graphicFrameMk id="6" creationId="{DA5A6CE2-F61D-4E80-B38B-DBD968E3C7E1}"/>
          </ac:graphicFrameMkLst>
        </pc:graphicFrameChg>
      </pc:sldChg>
      <pc:sldChg chg="modSp">
        <pc:chgData name="Darin Vassos" userId="S::darinva@microsoft.com::4d36e8db-e5e8-45bb-ad99-b8dea074fc2f" providerId="AD" clId="Web-{5061F55A-943C-1A2E-600F-97EF6178C93F}" dt="2019-10-24T16:30:14.015" v="243"/>
        <pc:sldMkLst>
          <pc:docMk/>
          <pc:sldMk cId="1498949539" sldId="1981"/>
        </pc:sldMkLst>
        <pc:spChg chg="mod">
          <ac:chgData name="Darin Vassos" userId="S::darinva@microsoft.com::4d36e8db-e5e8-45bb-ad99-b8dea074fc2f" providerId="AD" clId="Web-{5061F55A-943C-1A2E-600F-97EF6178C93F}" dt="2019-10-24T16:30:14.015" v="243"/>
          <ac:spMkLst>
            <pc:docMk/>
            <pc:sldMk cId="1498949539" sldId="1981"/>
            <ac:spMk id="7" creationId="{9024A2B5-7E9E-4A6F-AE06-D64AADF19D32}"/>
          </ac:spMkLst>
        </pc:spChg>
      </pc:sldChg>
      <pc:sldChg chg="modSp">
        <pc:chgData name="Darin Vassos" userId="S::darinva@microsoft.com::4d36e8db-e5e8-45bb-ad99-b8dea074fc2f" providerId="AD" clId="Web-{5061F55A-943C-1A2E-600F-97EF6178C93F}" dt="2019-10-24T16:35:35.672" v="345"/>
        <pc:sldMkLst>
          <pc:docMk/>
          <pc:sldMk cId="2857776076" sldId="1983"/>
        </pc:sldMkLst>
        <pc:graphicFrameChg chg="mod modGraphic">
          <ac:chgData name="Darin Vassos" userId="S::darinva@microsoft.com::4d36e8db-e5e8-45bb-ad99-b8dea074fc2f" providerId="AD" clId="Web-{5061F55A-943C-1A2E-600F-97EF6178C93F}" dt="2019-10-24T16:35:35.672" v="345"/>
          <ac:graphicFrameMkLst>
            <pc:docMk/>
            <pc:sldMk cId="2857776076" sldId="1983"/>
            <ac:graphicFrameMk id="2" creationId="{6413ACFB-B13B-4C2C-AB8F-DA07BADA800F}"/>
          </ac:graphicFrameMkLst>
        </pc:graphicFrameChg>
      </pc:sldChg>
      <pc:sldChg chg="modSp">
        <pc:chgData name="Darin Vassos" userId="S::darinva@microsoft.com::4d36e8db-e5e8-45bb-ad99-b8dea074fc2f" providerId="AD" clId="Web-{5061F55A-943C-1A2E-600F-97EF6178C93F}" dt="2019-10-24T16:36:20.265" v="347" actId="1076"/>
        <pc:sldMkLst>
          <pc:docMk/>
          <pc:sldMk cId="1142080630" sldId="2021"/>
        </pc:sldMkLst>
        <pc:spChg chg="mod">
          <ac:chgData name="Darin Vassos" userId="S::darinva@microsoft.com::4d36e8db-e5e8-45bb-ad99-b8dea074fc2f" providerId="AD" clId="Web-{5061F55A-943C-1A2E-600F-97EF6178C93F}" dt="2019-10-24T16:36:14.187" v="346"/>
          <ac:spMkLst>
            <pc:docMk/>
            <pc:sldMk cId="1142080630" sldId="2021"/>
            <ac:spMk id="9" creationId="{35E282CC-A8BA-4652-806C-BE2360044A69}"/>
          </ac:spMkLst>
        </pc:spChg>
        <pc:picChg chg="mod">
          <ac:chgData name="Darin Vassos" userId="S::darinva@microsoft.com::4d36e8db-e5e8-45bb-ad99-b8dea074fc2f" providerId="AD" clId="Web-{5061F55A-943C-1A2E-600F-97EF6178C93F}" dt="2019-10-24T16:36:20.265" v="347" actId="1076"/>
          <ac:picMkLst>
            <pc:docMk/>
            <pc:sldMk cId="1142080630" sldId="2021"/>
            <ac:picMk id="8" creationId="{C0574C4C-918D-4D53-96A9-494BDD10D7EA}"/>
          </ac:picMkLst>
        </pc:picChg>
      </pc:sldChg>
      <pc:sldChg chg="modSp">
        <pc:chgData name="Darin Vassos" userId="S::darinva@microsoft.com::4d36e8db-e5e8-45bb-ad99-b8dea074fc2f" providerId="AD" clId="Web-{5061F55A-943C-1A2E-600F-97EF6178C93F}" dt="2019-10-24T16:41:08.953" v="437" actId="1076"/>
        <pc:sldMkLst>
          <pc:docMk/>
          <pc:sldMk cId="3035836148" sldId="2024"/>
        </pc:sldMkLst>
        <pc:graphicFrameChg chg="mod modGraphic">
          <ac:chgData name="Darin Vassos" userId="S::darinva@microsoft.com::4d36e8db-e5e8-45bb-ad99-b8dea074fc2f" providerId="AD" clId="Web-{5061F55A-943C-1A2E-600F-97EF6178C93F}" dt="2019-10-24T16:41:08.953" v="437" actId="1076"/>
          <ac:graphicFrameMkLst>
            <pc:docMk/>
            <pc:sldMk cId="3035836148" sldId="2024"/>
            <ac:graphicFrameMk id="3" creationId="{69C09DE3-3968-4405-BBD6-5E8798170DD2}"/>
          </ac:graphicFrameMkLst>
        </pc:graphicFrameChg>
      </pc:sldChg>
      <pc:sldChg chg="modSp">
        <pc:chgData name="Darin Vassos" userId="S::darinva@microsoft.com::4d36e8db-e5e8-45bb-ad99-b8dea074fc2f" providerId="AD" clId="Web-{5061F55A-943C-1A2E-600F-97EF6178C93F}" dt="2019-10-24T16:43:04.875" v="487" actId="20577"/>
        <pc:sldMkLst>
          <pc:docMk/>
          <pc:sldMk cId="111406678" sldId="2035"/>
        </pc:sldMkLst>
        <pc:spChg chg="mod">
          <ac:chgData name="Darin Vassos" userId="S::darinva@microsoft.com::4d36e8db-e5e8-45bb-ad99-b8dea074fc2f" providerId="AD" clId="Web-{5061F55A-943C-1A2E-600F-97EF6178C93F}" dt="2019-10-24T16:43:04.875" v="487" actId="20577"/>
          <ac:spMkLst>
            <pc:docMk/>
            <pc:sldMk cId="111406678" sldId="2035"/>
            <ac:spMk id="7" creationId="{9024A2B5-7E9E-4A6F-AE06-D64AADF19D32}"/>
          </ac:spMkLst>
        </pc:spChg>
        <pc:graphicFrameChg chg="mod modGraphic">
          <ac:chgData name="Darin Vassos" userId="S::darinva@microsoft.com::4d36e8db-e5e8-45bb-ad99-b8dea074fc2f" providerId="AD" clId="Web-{5061F55A-943C-1A2E-600F-97EF6178C93F}" dt="2019-10-24T16:42:15.797" v="461"/>
          <ac:graphicFrameMkLst>
            <pc:docMk/>
            <pc:sldMk cId="111406678" sldId="2035"/>
            <ac:graphicFrameMk id="3" creationId="{AD5915F2-9F7A-4501-AF38-0E7B7336BB9B}"/>
          </ac:graphicFrameMkLst>
        </pc:graphicFrameChg>
      </pc:sldChg>
      <pc:sldChg chg="modSp">
        <pc:chgData name="Darin Vassos" userId="S::darinva@microsoft.com::4d36e8db-e5e8-45bb-ad99-b8dea074fc2f" providerId="AD" clId="Web-{5061F55A-943C-1A2E-600F-97EF6178C93F}" dt="2019-10-24T16:49:41.828" v="780" actId="20577"/>
        <pc:sldMkLst>
          <pc:docMk/>
          <pc:sldMk cId="4263000256" sldId="2037"/>
        </pc:sldMkLst>
        <pc:spChg chg="mod">
          <ac:chgData name="Darin Vassos" userId="S::darinva@microsoft.com::4d36e8db-e5e8-45bb-ad99-b8dea074fc2f" providerId="AD" clId="Web-{5061F55A-943C-1A2E-600F-97EF6178C93F}" dt="2019-10-24T16:49:41.828" v="780" actId="20577"/>
          <ac:spMkLst>
            <pc:docMk/>
            <pc:sldMk cId="4263000256" sldId="2037"/>
            <ac:spMk id="7" creationId="{9024A2B5-7E9E-4A6F-AE06-D64AADF19D32}"/>
          </ac:spMkLst>
        </pc:spChg>
      </pc:sldChg>
      <pc:sldChg chg="delSp modSp">
        <pc:chgData name="Darin Vassos" userId="S::darinva@microsoft.com::4d36e8db-e5e8-45bb-ad99-b8dea074fc2f" providerId="AD" clId="Web-{5061F55A-943C-1A2E-600F-97EF6178C93F}" dt="2019-10-24T16:47:33.609" v="637" actId="1076"/>
        <pc:sldMkLst>
          <pc:docMk/>
          <pc:sldMk cId="408313254" sldId="2038"/>
        </pc:sldMkLst>
        <pc:spChg chg="del">
          <ac:chgData name="Darin Vassos" userId="S::darinva@microsoft.com::4d36e8db-e5e8-45bb-ad99-b8dea074fc2f" providerId="AD" clId="Web-{5061F55A-943C-1A2E-600F-97EF6178C93F}" dt="2019-10-24T16:46:47.500" v="633"/>
          <ac:spMkLst>
            <pc:docMk/>
            <pc:sldMk cId="408313254" sldId="2038"/>
            <ac:spMk id="6" creationId="{629ED0FF-E7BF-462F-9247-303980314379}"/>
          </ac:spMkLst>
        </pc:spChg>
        <pc:picChg chg="mod">
          <ac:chgData name="Darin Vassos" userId="S::darinva@microsoft.com::4d36e8db-e5e8-45bb-ad99-b8dea074fc2f" providerId="AD" clId="Web-{5061F55A-943C-1A2E-600F-97EF6178C93F}" dt="2019-10-24T16:47:33.609" v="637" actId="1076"/>
          <ac:picMkLst>
            <pc:docMk/>
            <pc:sldMk cId="408313254" sldId="2038"/>
            <ac:picMk id="3" creationId="{D986C9AE-6559-4781-8E2D-28A0298C4FD0}"/>
          </ac:picMkLst>
        </pc:picChg>
      </pc:sldChg>
      <pc:sldChg chg="delSp modSp">
        <pc:chgData name="Darin Vassos" userId="S::darinva@microsoft.com::4d36e8db-e5e8-45bb-ad99-b8dea074fc2f" providerId="AD" clId="Web-{5061F55A-943C-1A2E-600F-97EF6178C93F}" dt="2019-10-24T16:47:40.562" v="638" actId="1076"/>
        <pc:sldMkLst>
          <pc:docMk/>
          <pc:sldMk cId="672513225" sldId="2039"/>
        </pc:sldMkLst>
        <pc:spChg chg="del mod">
          <ac:chgData name="Darin Vassos" userId="S::darinva@microsoft.com::4d36e8db-e5e8-45bb-ad99-b8dea074fc2f" providerId="AD" clId="Web-{5061F55A-943C-1A2E-600F-97EF6178C93F}" dt="2019-10-24T16:46:18.687" v="629"/>
          <ac:spMkLst>
            <pc:docMk/>
            <pc:sldMk cId="672513225" sldId="2039"/>
            <ac:spMk id="6" creationId="{629ED0FF-E7BF-462F-9247-303980314379}"/>
          </ac:spMkLst>
        </pc:spChg>
        <pc:picChg chg="mod">
          <ac:chgData name="Darin Vassos" userId="S::darinva@microsoft.com::4d36e8db-e5e8-45bb-ad99-b8dea074fc2f" providerId="AD" clId="Web-{5061F55A-943C-1A2E-600F-97EF6178C93F}" dt="2019-10-24T16:47:40.562" v="638" actId="1076"/>
          <ac:picMkLst>
            <pc:docMk/>
            <pc:sldMk cId="672513225" sldId="2039"/>
            <ac:picMk id="3" creationId="{C587307D-7843-4CD1-AD4B-0B6DD6B34836}"/>
          </ac:picMkLst>
        </pc:picChg>
      </pc:sldChg>
      <pc:sldChg chg="modSp">
        <pc:chgData name="Darin Vassos" userId="S::darinva@microsoft.com::4d36e8db-e5e8-45bb-ad99-b8dea074fc2f" providerId="AD" clId="Web-{5061F55A-943C-1A2E-600F-97EF6178C93F}" dt="2019-10-24T16:47:24.828" v="636" actId="1076"/>
        <pc:sldMkLst>
          <pc:docMk/>
          <pc:sldMk cId="187290672" sldId="2040"/>
        </pc:sldMkLst>
        <pc:picChg chg="mod">
          <ac:chgData name="Darin Vassos" userId="S::darinva@microsoft.com::4d36e8db-e5e8-45bb-ad99-b8dea074fc2f" providerId="AD" clId="Web-{5061F55A-943C-1A2E-600F-97EF6178C93F}" dt="2019-10-24T16:47:24.828" v="636" actId="1076"/>
          <ac:picMkLst>
            <pc:docMk/>
            <pc:sldMk cId="187290672" sldId="2040"/>
            <ac:picMk id="3" creationId="{520ACF3D-E2D8-46C5-9AB0-533CD9D7AD94}"/>
          </ac:picMkLst>
        </pc:picChg>
      </pc:sldChg>
      <pc:sldChg chg="modSp">
        <pc:chgData name="Darin Vassos" userId="S::darinva@microsoft.com::4d36e8db-e5e8-45bb-ad99-b8dea074fc2f" providerId="AD" clId="Web-{5061F55A-943C-1A2E-600F-97EF6178C93F}" dt="2019-10-24T16:29:45.515" v="240"/>
        <pc:sldMkLst>
          <pc:docMk/>
          <pc:sldMk cId="2384778834" sldId="2044"/>
        </pc:sldMkLst>
        <pc:spChg chg="mod">
          <ac:chgData name="Darin Vassos" userId="S::darinva@microsoft.com::4d36e8db-e5e8-45bb-ad99-b8dea074fc2f" providerId="AD" clId="Web-{5061F55A-943C-1A2E-600F-97EF6178C93F}" dt="2019-10-24T16:29:45.515" v="240"/>
          <ac:spMkLst>
            <pc:docMk/>
            <pc:sldMk cId="2384778834" sldId="2044"/>
            <ac:spMk id="3" creationId="{F56C1519-FCAA-49D8-AC78-1769AAB414AA}"/>
          </ac:spMkLst>
        </pc:spChg>
      </pc:sldChg>
      <pc:sldChg chg="modSp">
        <pc:chgData name="Darin Vassos" userId="S::darinva@microsoft.com::4d36e8db-e5e8-45bb-ad99-b8dea074fc2f" providerId="AD" clId="Web-{5061F55A-943C-1A2E-600F-97EF6178C93F}" dt="2019-10-24T16:45:34.281" v="623" actId="20577"/>
        <pc:sldMkLst>
          <pc:docMk/>
          <pc:sldMk cId="2895489577" sldId="2049"/>
        </pc:sldMkLst>
        <pc:spChg chg="mod">
          <ac:chgData name="Darin Vassos" userId="S::darinva@microsoft.com::4d36e8db-e5e8-45bb-ad99-b8dea074fc2f" providerId="AD" clId="Web-{5061F55A-943C-1A2E-600F-97EF6178C93F}" dt="2019-10-24T16:45:34.281" v="623" actId="20577"/>
          <ac:spMkLst>
            <pc:docMk/>
            <pc:sldMk cId="2895489577" sldId="2049"/>
            <ac:spMk id="7" creationId="{9024A2B5-7E9E-4A6F-AE06-D64AADF19D32}"/>
          </ac:spMkLst>
        </pc:spChg>
      </pc:sldChg>
      <pc:sldChg chg="modSp">
        <pc:chgData name="Darin Vassos" userId="S::darinva@microsoft.com::4d36e8db-e5e8-45bb-ad99-b8dea074fc2f" providerId="AD" clId="Web-{5061F55A-943C-1A2E-600F-97EF6178C93F}" dt="2019-10-24T16:28:48.500" v="234"/>
        <pc:sldMkLst>
          <pc:docMk/>
          <pc:sldMk cId="2288193241" sldId="2052"/>
        </pc:sldMkLst>
        <pc:spChg chg="mod">
          <ac:chgData name="Darin Vassos" userId="S::darinva@microsoft.com::4d36e8db-e5e8-45bb-ad99-b8dea074fc2f" providerId="AD" clId="Web-{5061F55A-943C-1A2E-600F-97EF6178C93F}" dt="2019-10-24T16:28:48.500" v="234"/>
          <ac:spMkLst>
            <pc:docMk/>
            <pc:sldMk cId="2288193241" sldId="2052"/>
            <ac:spMk id="3" creationId="{F56C1519-FCAA-49D8-AC78-1769AAB414AA}"/>
          </ac:spMkLst>
        </pc:spChg>
      </pc:sldChg>
      <pc:sldChg chg="modSp">
        <pc:chgData name="Darin Vassos" userId="S::darinva@microsoft.com::4d36e8db-e5e8-45bb-ad99-b8dea074fc2f" providerId="AD" clId="Web-{5061F55A-943C-1A2E-600F-97EF6178C93F}" dt="2019-10-24T16:29:06.937" v="235"/>
        <pc:sldMkLst>
          <pc:docMk/>
          <pc:sldMk cId="3583624970" sldId="2053"/>
        </pc:sldMkLst>
        <pc:spChg chg="mod">
          <ac:chgData name="Darin Vassos" userId="S::darinva@microsoft.com::4d36e8db-e5e8-45bb-ad99-b8dea074fc2f" providerId="AD" clId="Web-{5061F55A-943C-1A2E-600F-97EF6178C93F}" dt="2019-10-24T16:22:17.922" v="161" actId="20577"/>
          <ac:spMkLst>
            <pc:docMk/>
            <pc:sldMk cId="3583624970" sldId="2053"/>
            <ac:spMk id="2" creationId="{F6F28D86-3A51-441E-B0DF-91D2DFE545E0}"/>
          </ac:spMkLst>
        </pc:spChg>
        <pc:spChg chg="mod">
          <ac:chgData name="Darin Vassos" userId="S::darinva@microsoft.com::4d36e8db-e5e8-45bb-ad99-b8dea074fc2f" providerId="AD" clId="Web-{5061F55A-943C-1A2E-600F-97EF6178C93F}" dt="2019-10-24T16:29:06.937" v="235"/>
          <ac:spMkLst>
            <pc:docMk/>
            <pc:sldMk cId="3583624970" sldId="2053"/>
            <ac:spMk id="4" creationId="{9A0117B5-D50C-489E-B5E8-E64A4FF003BA}"/>
          </ac:spMkLst>
        </pc:spChg>
      </pc:sldChg>
      <pc:sldChg chg="modSp">
        <pc:chgData name="Darin Vassos" userId="S::darinva@microsoft.com::4d36e8db-e5e8-45bb-ad99-b8dea074fc2f" providerId="AD" clId="Web-{5061F55A-943C-1A2E-600F-97EF6178C93F}" dt="2019-10-24T16:29:40.234" v="239"/>
        <pc:sldMkLst>
          <pc:docMk/>
          <pc:sldMk cId="2207890354" sldId="2054"/>
        </pc:sldMkLst>
        <pc:spChg chg="mod">
          <ac:chgData name="Darin Vassos" userId="S::darinva@microsoft.com::4d36e8db-e5e8-45bb-ad99-b8dea074fc2f" providerId="AD" clId="Web-{5061F55A-943C-1A2E-600F-97EF6178C93F}" dt="2019-10-24T16:29:40.234" v="239"/>
          <ac:spMkLst>
            <pc:docMk/>
            <pc:sldMk cId="2207890354" sldId="2054"/>
            <ac:spMk id="5" creationId="{189B1CEE-C0B6-44E5-AE9C-CAB36862BDF0}"/>
          </ac:spMkLst>
        </pc:spChg>
      </pc:sldChg>
    </pc:docChg>
  </pc:docChgLst>
  <pc:docChgLst>
    <pc:chgData name="Greg Rojas" userId="S::grrojas@microsoft.com::a1364184-8e98-4d50-95cd-a62dc01a61fc" providerId="AD" clId="Web-{7161C277-8A7A-171D-4F21-A3B04878B7FE}"/>
    <pc:docChg chg="modSld">
      <pc:chgData name="Greg Rojas" userId="S::grrojas@microsoft.com::a1364184-8e98-4d50-95cd-a62dc01a61fc" providerId="AD" clId="Web-{7161C277-8A7A-171D-4F21-A3B04878B7FE}" dt="2022-02-03T00:33:07.116" v="2" actId="20577"/>
      <pc:docMkLst>
        <pc:docMk/>
      </pc:docMkLst>
      <pc:sldChg chg="modSp">
        <pc:chgData name="Greg Rojas" userId="S::grrojas@microsoft.com::a1364184-8e98-4d50-95cd-a62dc01a61fc" providerId="AD" clId="Web-{7161C277-8A7A-171D-4F21-A3B04878B7FE}" dt="2022-02-03T00:30:59.937" v="1" actId="20577"/>
        <pc:sldMkLst>
          <pc:docMk/>
          <pc:sldMk cId="502283092" sldId="2060"/>
        </pc:sldMkLst>
        <pc:spChg chg="mod">
          <ac:chgData name="Greg Rojas" userId="S::grrojas@microsoft.com::a1364184-8e98-4d50-95cd-a62dc01a61fc" providerId="AD" clId="Web-{7161C277-8A7A-171D-4F21-A3B04878B7FE}" dt="2022-02-03T00:30:59.937" v="1" actId="20577"/>
          <ac:spMkLst>
            <pc:docMk/>
            <pc:sldMk cId="502283092" sldId="2060"/>
            <ac:spMk id="2" creationId="{D130A4A3-A173-4C79-B732-ECF82F22B806}"/>
          </ac:spMkLst>
        </pc:spChg>
      </pc:sldChg>
      <pc:sldChg chg="modSp">
        <pc:chgData name="Greg Rojas" userId="S::grrojas@microsoft.com::a1364184-8e98-4d50-95cd-a62dc01a61fc" providerId="AD" clId="Web-{7161C277-8A7A-171D-4F21-A3B04878B7FE}" dt="2022-02-03T00:33:07.116" v="2" actId="20577"/>
        <pc:sldMkLst>
          <pc:docMk/>
          <pc:sldMk cId="2070215596" sldId="2061"/>
        </pc:sldMkLst>
        <pc:spChg chg="mod">
          <ac:chgData name="Greg Rojas" userId="S::grrojas@microsoft.com::a1364184-8e98-4d50-95cd-a62dc01a61fc" providerId="AD" clId="Web-{7161C277-8A7A-171D-4F21-A3B04878B7FE}" dt="2022-02-03T00:33:07.116" v="2" actId="20577"/>
          <ac:spMkLst>
            <pc:docMk/>
            <pc:sldMk cId="2070215596" sldId="2061"/>
            <ac:spMk id="3" creationId="{27FD194E-34A5-4EC8-A6DC-641582D992C9}"/>
          </ac:spMkLst>
        </pc:spChg>
      </pc:sldChg>
    </pc:docChg>
  </pc:docChgLst>
  <pc:docChgLst>
    <pc:chgData name="Nick Vargas Vila" userId="1c982030-5de6-444d-9b60-5ad8aae3ce51" providerId="ADAL" clId="{E010508C-84DA-4672-801F-FA3FDC55CFD5}"/>
    <pc:docChg chg="modSld">
      <pc:chgData name="Nick Vargas Vila" userId="1c982030-5de6-444d-9b60-5ad8aae3ce51" providerId="ADAL" clId="{E010508C-84DA-4672-801F-FA3FDC55CFD5}" dt="2020-03-19T23:18:51.088" v="50" actId="20577"/>
      <pc:docMkLst>
        <pc:docMk/>
      </pc:docMkLst>
      <pc:sldChg chg="modSp mod">
        <pc:chgData name="Nick Vargas Vila" userId="1c982030-5de6-444d-9b60-5ad8aae3ce51" providerId="ADAL" clId="{E010508C-84DA-4672-801F-FA3FDC55CFD5}" dt="2020-03-19T23:01:28.779" v="0" actId="6549"/>
        <pc:sldMkLst>
          <pc:docMk/>
          <pc:sldMk cId="3298805087" sldId="1933"/>
        </pc:sldMkLst>
        <pc:spChg chg="mod">
          <ac:chgData name="Nick Vargas Vila" userId="1c982030-5de6-444d-9b60-5ad8aae3ce51" providerId="ADAL" clId="{E010508C-84DA-4672-801F-FA3FDC55CFD5}" dt="2020-03-19T23:01:28.779" v="0" actId="6549"/>
          <ac:spMkLst>
            <pc:docMk/>
            <pc:sldMk cId="3298805087" sldId="1933"/>
            <ac:spMk id="3" creationId="{F56C1519-FCAA-49D8-AC78-1769AAB414AA}"/>
          </ac:spMkLst>
        </pc:spChg>
      </pc:sldChg>
      <pc:sldChg chg="modSp mod">
        <pc:chgData name="Nick Vargas Vila" userId="1c982030-5de6-444d-9b60-5ad8aae3ce51" providerId="ADAL" clId="{E010508C-84DA-4672-801F-FA3FDC55CFD5}" dt="2020-03-19T23:11:57.602" v="44" actId="20577"/>
        <pc:sldMkLst>
          <pc:docMk/>
          <pc:sldMk cId="2014908542" sldId="2055"/>
        </pc:sldMkLst>
        <pc:spChg chg="mod">
          <ac:chgData name="Nick Vargas Vila" userId="1c982030-5de6-444d-9b60-5ad8aae3ce51" providerId="ADAL" clId="{E010508C-84DA-4672-801F-FA3FDC55CFD5}" dt="2020-03-19T23:11:57.602" v="44" actId="20577"/>
          <ac:spMkLst>
            <pc:docMk/>
            <pc:sldMk cId="2014908542" sldId="2055"/>
            <ac:spMk id="3" creationId="{89422580-5531-4716-8FB7-971E7C3AD09F}"/>
          </ac:spMkLst>
        </pc:spChg>
      </pc:sldChg>
      <pc:sldChg chg="modNotesTx">
        <pc:chgData name="Nick Vargas Vila" userId="1c982030-5de6-444d-9b60-5ad8aae3ce51" providerId="ADAL" clId="{E010508C-84DA-4672-801F-FA3FDC55CFD5}" dt="2020-03-19T23:18:51.088" v="50" actId="20577"/>
        <pc:sldMkLst>
          <pc:docMk/>
          <pc:sldMk cId="502283092" sldId="2060"/>
        </pc:sldMkLst>
      </pc:sldChg>
      <pc:sldChg chg="modNotesTx">
        <pc:chgData name="Nick Vargas Vila" userId="1c982030-5de6-444d-9b60-5ad8aae3ce51" providerId="ADAL" clId="{E010508C-84DA-4672-801F-FA3FDC55CFD5}" dt="2020-03-19T23:09:08.983" v="41" actId="20577"/>
        <pc:sldMkLst>
          <pc:docMk/>
          <pc:sldMk cId="3585346035" sldId="2064"/>
        </pc:sldMkLst>
      </pc:sldChg>
    </pc:docChg>
  </pc:docChgLst>
  <pc:docChgLst>
    <pc:chgData name="Darin Vassos" userId="S::darinva@microsoft.com::4d36e8db-e5e8-45bb-ad99-b8dea074fc2f" providerId="AD" clId="Web-{214769E9-5C13-4E30-AA2B-D66A44347B4E}"/>
    <pc:docChg chg="delSld modSld">
      <pc:chgData name="Darin Vassos" userId="S::darinva@microsoft.com::4d36e8db-e5e8-45bb-ad99-b8dea074fc2f" providerId="AD" clId="Web-{214769E9-5C13-4E30-AA2B-D66A44347B4E}" dt="2019-05-31T18:12:06.685" v="922" actId="1076"/>
      <pc:docMkLst>
        <pc:docMk/>
      </pc:docMkLst>
      <pc:sldChg chg="modSp modNotes">
        <pc:chgData name="Darin Vassos" userId="S::darinva@microsoft.com::4d36e8db-e5e8-45bb-ad99-b8dea074fc2f" providerId="AD" clId="Web-{214769E9-5C13-4E30-AA2B-D66A44347B4E}" dt="2019-05-31T18:08:40.699" v="744"/>
        <pc:sldMkLst>
          <pc:docMk/>
          <pc:sldMk cId="1887609828" sldId="507"/>
        </pc:sldMkLst>
        <pc:spChg chg="mod">
          <ac:chgData name="Darin Vassos" userId="S::darinva@microsoft.com::4d36e8db-e5e8-45bb-ad99-b8dea074fc2f" providerId="AD" clId="Web-{214769E9-5C13-4E30-AA2B-D66A44347B4E}" dt="2019-05-31T18:06:38.011" v="637" actId="1076"/>
          <ac:spMkLst>
            <pc:docMk/>
            <pc:sldMk cId="1887609828" sldId="507"/>
            <ac:spMk id="6" creationId="{00000000-0000-0000-0000-000000000000}"/>
          </ac:spMkLst>
        </pc:spChg>
      </pc:sldChg>
      <pc:sldChg chg="modSp modNotes">
        <pc:chgData name="Darin Vassos" userId="S::darinva@microsoft.com::4d36e8db-e5e8-45bb-ad99-b8dea074fc2f" providerId="AD" clId="Web-{214769E9-5C13-4E30-AA2B-D66A44347B4E}" dt="2019-05-31T18:12:06.685" v="922" actId="1076"/>
        <pc:sldMkLst>
          <pc:docMk/>
          <pc:sldMk cId="935941881" sldId="508"/>
        </pc:sldMkLst>
        <pc:spChg chg="mod">
          <ac:chgData name="Darin Vassos" userId="S::darinva@microsoft.com::4d36e8db-e5e8-45bb-ad99-b8dea074fc2f" providerId="AD" clId="Web-{214769E9-5C13-4E30-AA2B-D66A44347B4E}" dt="2019-05-31T18:12:06.685" v="922" actId="1076"/>
          <ac:spMkLst>
            <pc:docMk/>
            <pc:sldMk cId="935941881" sldId="508"/>
            <ac:spMk id="6" creationId="{00000000-0000-0000-0000-000000000000}"/>
          </ac:spMkLst>
        </pc:spChg>
      </pc:sldChg>
      <pc:sldChg chg="modSp modNotes">
        <pc:chgData name="Darin Vassos" userId="S::darinva@microsoft.com::4d36e8db-e5e8-45bb-ad99-b8dea074fc2f" providerId="AD" clId="Web-{214769E9-5C13-4E30-AA2B-D66A44347B4E}" dt="2019-05-31T18:06:13.230" v="570"/>
        <pc:sldMkLst>
          <pc:docMk/>
          <pc:sldMk cId="773978743" sldId="511"/>
        </pc:sldMkLst>
        <pc:spChg chg="mod">
          <ac:chgData name="Darin Vassos" userId="S::darinva@microsoft.com::4d36e8db-e5e8-45bb-ad99-b8dea074fc2f" providerId="AD" clId="Web-{214769E9-5C13-4E30-AA2B-D66A44347B4E}" dt="2019-05-31T18:05:03.808" v="531" actId="20577"/>
          <ac:spMkLst>
            <pc:docMk/>
            <pc:sldMk cId="773978743" sldId="511"/>
            <ac:spMk id="6" creationId="{00000000-0000-0000-0000-000000000000}"/>
          </ac:spMkLst>
        </pc:spChg>
      </pc:sldChg>
    </pc:docChg>
  </pc:docChgLst>
  <pc:docChgLst>
    <pc:chgData name="Eli Berookim" userId="063b8efe-1775-4ec8-91fc-a2ab6a875cfd" providerId="ADAL" clId="{110F94D1-8630-47E6-8755-967DD4E948A8}"/>
    <pc:docChg chg="custSel modSld addSection modSection">
      <pc:chgData name="Eli Berookim" userId="063b8efe-1775-4ec8-91fc-a2ab6a875cfd" providerId="ADAL" clId="{110F94D1-8630-47E6-8755-967DD4E948A8}" dt="2019-10-30T02:31:55.497" v="107" actId="2056"/>
      <pc:docMkLst>
        <pc:docMk/>
      </pc:docMkLst>
      <pc:sldChg chg="modSp delCm">
        <pc:chgData name="Eli Berookim" userId="063b8efe-1775-4ec8-91fc-a2ab6a875cfd" providerId="ADAL" clId="{110F94D1-8630-47E6-8755-967DD4E948A8}" dt="2019-10-30T02:30:43.038" v="105" actId="20577"/>
        <pc:sldMkLst>
          <pc:docMk/>
          <pc:sldMk cId="1035602891" sldId="439"/>
        </pc:sldMkLst>
        <pc:graphicFrameChg chg="mod">
          <ac:chgData name="Eli Berookim" userId="063b8efe-1775-4ec8-91fc-a2ab6a875cfd" providerId="ADAL" clId="{110F94D1-8630-47E6-8755-967DD4E948A8}" dt="2019-10-30T02:30:43.038" v="105" actId="20577"/>
          <ac:graphicFrameMkLst>
            <pc:docMk/>
            <pc:sldMk cId="1035602891" sldId="439"/>
            <ac:graphicFrameMk id="8" creationId="{D0B327E9-3A06-4D31-B9C8-7011B98A452D}"/>
          </ac:graphicFrameMkLst>
        </pc:graphicFrameChg>
      </pc:sldChg>
      <pc:sldChg chg="modSp mod">
        <pc:chgData name="Eli Berookim" userId="063b8efe-1775-4ec8-91fc-a2ab6a875cfd" providerId="ADAL" clId="{110F94D1-8630-47E6-8755-967DD4E948A8}" dt="2019-10-30T02:28:14.633" v="25" actId="20577"/>
        <pc:sldMkLst>
          <pc:docMk/>
          <pc:sldMk cId="3598457647" sldId="514"/>
        </pc:sldMkLst>
        <pc:spChg chg="mod">
          <ac:chgData name="Eli Berookim" userId="063b8efe-1775-4ec8-91fc-a2ab6a875cfd" providerId="ADAL" clId="{110F94D1-8630-47E6-8755-967DD4E948A8}" dt="2019-10-30T02:28:14.633" v="25" actId="20577"/>
          <ac:spMkLst>
            <pc:docMk/>
            <pc:sldMk cId="3598457647" sldId="514"/>
            <ac:spMk id="4" creationId="{8C61C740-C1BD-4371-8F74-7BBB734FC5EB}"/>
          </ac:spMkLst>
        </pc:spChg>
      </pc:sldChg>
      <pc:sldChg chg="modSp mod addCm modCm">
        <pc:chgData name="Eli Berookim" userId="063b8efe-1775-4ec8-91fc-a2ab6a875cfd" providerId="ADAL" clId="{110F94D1-8630-47E6-8755-967DD4E948A8}" dt="2019-10-30T02:31:55.497" v="107" actId="2056"/>
        <pc:sldMkLst>
          <pc:docMk/>
          <pc:sldMk cId="2623151193" sldId="1929"/>
        </pc:sldMkLst>
        <pc:spChg chg="mod">
          <ac:chgData name="Eli Berookim" userId="063b8efe-1775-4ec8-91fc-a2ab6a875cfd" providerId="ADAL" clId="{110F94D1-8630-47E6-8755-967DD4E948A8}" dt="2019-10-30T02:30:25.366" v="44" actId="20577"/>
          <ac:spMkLst>
            <pc:docMk/>
            <pc:sldMk cId="2623151193" sldId="1929"/>
            <ac:spMk id="4" creationId="{8C61C740-C1BD-4371-8F74-7BBB734FC5EB}"/>
          </ac:spMkLst>
        </pc:spChg>
      </pc:sldChg>
    </pc:docChg>
  </pc:docChgLst>
  <pc:docChgLst>
    <pc:chgData name="Patrick David" userId="S::padavid@microsoft.com::daa19269-4890-4d57-b830-4465cdaf32ca" providerId="AD" clId="Web-{1BB9A96F-9698-4975-8597-574CD35721A5}"/>
    <pc:docChg chg="sldOrd">
      <pc:chgData name="Patrick David" userId="S::padavid@microsoft.com::daa19269-4890-4d57-b830-4465cdaf32ca" providerId="AD" clId="Web-{1BB9A96F-9698-4975-8597-574CD35721A5}" dt="2019-05-31T18:14:58.493" v="0"/>
      <pc:docMkLst>
        <pc:docMk/>
      </pc:docMkLst>
      <pc:sldChg chg="ord">
        <pc:chgData name="Patrick David" userId="S::padavid@microsoft.com::daa19269-4890-4d57-b830-4465cdaf32ca" providerId="AD" clId="Web-{1BB9A96F-9698-4975-8597-574CD35721A5}" dt="2019-05-31T18:14:58.493" v="0"/>
        <pc:sldMkLst>
          <pc:docMk/>
          <pc:sldMk cId="773978743" sldId="511"/>
        </pc:sldMkLst>
      </pc:sldChg>
    </pc:docChg>
  </pc:docChgLst>
  <pc:docChgLst>
    <pc:chgData name="Eli Berookim" userId="S::elbe@microsoft.com::063b8efe-1775-4ec8-91fc-a2ab6a875cfd" providerId="AD" clId="Web-{E6BAB67D-C201-E297-BD17-A5D2236B32CE}"/>
    <pc:docChg chg="">
      <pc:chgData name="Eli Berookim" userId="S::elbe@microsoft.com::063b8efe-1775-4ec8-91fc-a2ab6a875cfd" providerId="AD" clId="Web-{E6BAB67D-C201-E297-BD17-A5D2236B32CE}" dt="2019-10-04T15:40:50.831" v="0"/>
      <pc:docMkLst>
        <pc:docMk/>
      </pc:docMkLst>
      <pc:sldChg chg="addCm">
        <pc:chgData name="Eli Berookim" userId="S::elbe@microsoft.com::063b8efe-1775-4ec8-91fc-a2ab6a875cfd" providerId="AD" clId="Web-{E6BAB67D-C201-E297-BD17-A5D2236B32CE}" dt="2019-10-04T15:40:50.831" v="0"/>
        <pc:sldMkLst>
          <pc:docMk/>
          <pc:sldMk cId="1035602891" sldId="439"/>
        </pc:sldMkLst>
      </pc:sldChg>
    </pc:docChg>
  </pc:docChgLst>
  <pc:docChgLst>
    <pc:chgData name="Eli Berookim" userId="063b8efe-1775-4ec8-91fc-a2ab6a875cfd" providerId="ADAL" clId="{882DB59C-632F-4F58-A894-64F8B4875C9C}"/>
    <pc:docChg chg="undo custSel delSld modSld">
      <pc:chgData name="Eli Berookim" userId="063b8efe-1775-4ec8-91fc-a2ab6a875cfd" providerId="ADAL" clId="{882DB59C-632F-4F58-A894-64F8B4875C9C}" dt="2019-10-03T21:20:22.108" v="365" actId="20577"/>
      <pc:docMkLst>
        <pc:docMk/>
      </pc:docMkLst>
      <pc:sldChg chg="del">
        <pc:chgData name="Eli Berookim" userId="063b8efe-1775-4ec8-91fc-a2ab6a875cfd" providerId="ADAL" clId="{882DB59C-632F-4F58-A894-64F8B4875C9C}" dt="2019-10-03T21:03:53.217" v="2" actId="47"/>
        <pc:sldMkLst>
          <pc:docMk/>
          <pc:sldMk cId="4206695484" sldId="1613"/>
        </pc:sldMkLst>
      </pc:sldChg>
      <pc:sldChg chg="modSp modNotesTx">
        <pc:chgData name="Eli Berookim" userId="063b8efe-1775-4ec8-91fc-a2ab6a875cfd" providerId="ADAL" clId="{882DB59C-632F-4F58-A894-64F8B4875C9C}" dt="2019-10-03T21:20:22.108" v="365" actId="20577"/>
        <pc:sldMkLst>
          <pc:docMk/>
          <pc:sldMk cId="2658103204" sldId="1957"/>
        </pc:sldMkLst>
        <pc:spChg chg="mod">
          <ac:chgData name="Eli Berookim" userId="063b8efe-1775-4ec8-91fc-a2ab6a875cfd" providerId="ADAL" clId="{882DB59C-632F-4F58-A894-64F8B4875C9C}" dt="2019-10-03T21:17:01.295" v="62" actId="33524"/>
          <ac:spMkLst>
            <pc:docMk/>
            <pc:sldMk cId="2658103204" sldId="1957"/>
            <ac:spMk id="7" creationId="{9024A2B5-7E9E-4A6F-AE06-D64AADF19D32}"/>
          </ac:spMkLst>
        </pc:spChg>
      </pc:sldChg>
      <pc:sldChg chg="addSp modSp modNotesTx">
        <pc:chgData name="Eli Berookim" userId="063b8efe-1775-4ec8-91fc-a2ab6a875cfd" providerId="ADAL" clId="{882DB59C-632F-4F58-A894-64F8B4875C9C}" dt="2019-10-03T21:07:08.562" v="56" actId="14100"/>
        <pc:sldMkLst>
          <pc:docMk/>
          <pc:sldMk cId="2006987768" sldId="2051"/>
        </pc:sldMkLst>
        <pc:spChg chg="add mod">
          <ac:chgData name="Eli Berookim" userId="063b8efe-1775-4ec8-91fc-a2ab6a875cfd" providerId="ADAL" clId="{882DB59C-632F-4F58-A894-64F8B4875C9C}" dt="2019-10-03T21:06:27.741" v="41" actId="1076"/>
          <ac:spMkLst>
            <pc:docMk/>
            <pc:sldMk cId="2006987768" sldId="2051"/>
            <ac:spMk id="2" creationId="{A24F47CE-444E-49A7-92FF-9ED8E7EBC31D}"/>
          </ac:spMkLst>
        </pc:spChg>
        <pc:spChg chg="mod">
          <ac:chgData name="Eli Berookim" userId="063b8efe-1775-4ec8-91fc-a2ab6a875cfd" providerId="ADAL" clId="{882DB59C-632F-4F58-A894-64F8B4875C9C}" dt="2019-10-03T21:07:08.562" v="56" actId="14100"/>
          <ac:spMkLst>
            <pc:docMk/>
            <pc:sldMk cId="2006987768" sldId="2051"/>
            <ac:spMk id="3" creationId="{322C4D81-A578-46DF-A4F1-7B928823FD32}"/>
          </ac:spMkLst>
        </pc:spChg>
        <pc:spChg chg="mod">
          <ac:chgData name="Eli Berookim" userId="063b8efe-1775-4ec8-91fc-a2ab6a875cfd" providerId="ADAL" clId="{882DB59C-632F-4F58-A894-64F8B4875C9C}" dt="2019-10-03T21:03:47.012" v="1" actId="5793"/>
          <ac:spMkLst>
            <pc:docMk/>
            <pc:sldMk cId="2006987768" sldId="2051"/>
            <ac:spMk id="7" creationId="{9024A2B5-7E9E-4A6F-AE06-D64AADF19D32}"/>
          </ac:spMkLst>
        </pc:spChg>
        <pc:picChg chg="mod">
          <ac:chgData name="Eli Berookim" userId="063b8efe-1775-4ec8-91fc-a2ab6a875cfd" providerId="ADAL" clId="{882DB59C-632F-4F58-A894-64F8B4875C9C}" dt="2019-10-03T21:06:13.754" v="38" actId="1076"/>
          <ac:picMkLst>
            <pc:docMk/>
            <pc:sldMk cId="2006987768" sldId="2051"/>
            <ac:picMk id="9" creationId="{EDFF095F-68F3-41BD-B355-C9A82D5C04E8}"/>
          </ac:picMkLst>
        </pc:picChg>
        <pc:picChg chg="mod">
          <ac:chgData name="Eli Berookim" userId="063b8efe-1775-4ec8-91fc-a2ab6a875cfd" providerId="ADAL" clId="{882DB59C-632F-4F58-A894-64F8B4875C9C}" dt="2019-10-03T21:06:35.957" v="42" actId="1076"/>
          <ac:picMkLst>
            <pc:docMk/>
            <pc:sldMk cId="2006987768" sldId="2051"/>
            <ac:picMk id="1026" creationId="{7B11672C-FEAB-455E-85FA-B00E7B6264EB}"/>
          </ac:picMkLst>
        </pc:picChg>
      </pc:sldChg>
    </pc:docChg>
  </pc:docChgLst>
  <pc:docChgLst>
    <pc:chgData name="Kevin Kirkpatrick" userId="S::kekirkpa@microsoft.com::9142759c-583b-49a5-915a-a96be130203f" providerId="AD" clId="Web-{603E8885-6C79-4BD3-A883-D8E09E63F9DA}"/>
    <pc:docChg chg="modSld">
      <pc:chgData name="Kevin Kirkpatrick" userId="S::kekirkpa@microsoft.com::9142759c-583b-49a5-915a-a96be130203f" providerId="AD" clId="Web-{603E8885-6C79-4BD3-A883-D8E09E63F9DA}" dt="2019-10-11T02:04:48.835" v="3" actId="20577"/>
      <pc:docMkLst>
        <pc:docMk/>
      </pc:docMkLst>
      <pc:sldChg chg="modSp">
        <pc:chgData name="Kevin Kirkpatrick" userId="S::kekirkpa@microsoft.com::9142759c-583b-49a5-915a-a96be130203f" providerId="AD" clId="Web-{603E8885-6C79-4BD3-A883-D8E09E63F9DA}" dt="2019-10-11T02:04:48.835" v="2" actId="20577"/>
        <pc:sldMkLst>
          <pc:docMk/>
          <pc:sldMk cId="2384778834" sldId="2044"/>
        </pc:sldMkLst>
        <pc:spChg chg="mod">
          <ac:chgData name="Kevin Kirkpatrick" userId="S::kekirkpa@microsoft.com::9142759c-583b-49a5-915a-a96be130203f" providerId="AD" clId="Web-{603E8885-6C79-4BD3-A883-D8E09E63F9DA}" dt="2019-10-11T02:04:48.835" v="2" actId="20577"/>
          <ac:spMkLst>
            <pc:docMk/>
            <pc:sldMk cId="2384778834" sldId="2044"/>
            <ac:spMk id="3" creationId="{F56C1519-FCAA-49D8-AC78-1769AAB414AA}"/>
          </ac:spMkLst>
        </pc:spChg>
      </pc:sldChg>
    </pc:docChg>
  </pc:docChgLst>
  <pc:docChgLst>
    <pc:chgData name="Kevin Kirkpatrick" userId="9142759c-583b-49a5-915a-a96be130203f" providerId="ADAL" clId="{37C4823A-A5B1-4B86-87CC-BB38DC28F4B7}"/>
    <pc:docChg chg="undo custSel addSld modSld sldOrd">
      <pc:chgData name="Kevin Kirkpatrick" userId="9142759c-583b-49a5-915a-a96be130203f" providerId="ADAL" clId="{37C4823A-A5B1-4B86-87CC-BB38DC28F4B7}" dt="2019-11-01T21:25:18.931" v="140" actId="1076"/>
      <pc:docMkLst>
        <pc:docMk/>
      </pc:docMkLst>
      <pc:sldChg chg="ord modCm">
        <pc:chgData name="Kevin Kirkpatrick" userId="9142759c-583b-49a5-915a-a96be130203f" providerId="ADAL" clId="{37C4823A-A5B1-4B86-87CC-BB38DC28F4B7}" dt="2019-10-29T18:22:19.177" v="113"/>
        <pc:sldMkLst>
          <pc:docMk/>
          <pc:sldMk cId="2605375569" sldId="1952"/>
        </pc:sldMkLst>
      </pc:sldChg>
      <pc:sldChg chg="add modTransition">
        <pc:chgData name="Kevin Kirkpatrick" userId="9142759c-583b-49a5-915a-a96be130203f" providerId="ADAL" clId="{37C4823A-A5B1-4B86-87CC-BB38DC28F4B7}" dt="2019-11-01T21:16:09.992" v="118"/>
        <pc:sldMkLst>
          <pc:docMk/>
          <pc:sldMk cId="54123747" sldId="2001"/>
        </pc:sldMkLst>
      </pc:sldChg>
      <pc:sldChg chg="addSp modSp">
        <pc:chgData name="Kevin Kirkpatrick" userId="9142759c-583b-49a5-915a-a96be130203f" providerId="ADAL" clId="{37C4823A-A5B1-4B86-87CC-BB38DC28F4B7}" dt="2019-11-01T21:25:18.931" v="140" actId="1076"/>
        <pc:sldMkLst>
          <pc:docMk/>
          <pc:sldMk cId="2429778545" sldId="2043"/>
        </pc:sldMkLst>
        <pc:spChg chg="mod">
          <ac:chgData name="Kevin Kirkpatrick" userId="9142759c-583b-49a5-915a-a96be130203f" providerId="ADAL" clId="{37C4823A-A5B1-4B86-87CC-BB38DC28F4B7}" dt="2019-10-28T23:38:39.709" v="94" actId="14100"/>
          <ac:spMkLst>
            <pc:docMk/>
            <pc:sldMk cId="2429778545" sldId="2043"/>
            <ac:spMk id="4" creationId="{3A7BE0F8-458C-49F5-973A-4193FE4ADD96}"/>
          </ac:spMkLst>
        </pc:spChg>
        <pc:spChg chg="mod">
          <ac:chgData name="Kevin Kirkpatrick" userId="9142759c-583b-49a5-915a-a96be130203f" providerId="ADAL" clId="{37C4823A-A5B1-4B86-87CC-BB38DC28F4B7}" dt="2019-11-01T21:25:07.716" v="139" actId="1038"/>
          <ac:spMkLst>
            <pc:docMk/>
            <pc:sldMk cId="2429778545" sldId="2043"/>
            <ac:spMk id="7" creationId="{F54B8C6D-FBC1-4D7C-8172-9B49679B39FD}"/>
          </ac:spMkLst>
        </pc:spChg>
        <pc:spChg chg="mod">
          <ac:chgData name="Kevin Kirkpatrick" userId="9142759c-583b-49a5-915a-a96be130203f" providerId="ADAL" clId="{37C4823A-A5B1-4B86-87CC-BB38DC28F4B7}" dt="2019-11-01T21:25:01.437" v="135" actId="1038"/>
          <ac:spMkLst>
            <pc:docMk/>
            <pc:sldMk cId="2429778545" sldId="2043"/>
            <ac:spMk id="8" creationId="{7C8934AC-BCBF-4A1E-BC78-8E27F9D8D0F8}"/>
          </ac:spMkLst>
        </pc:spChg>
        <pc:spChg chg="mod">
          <ac:chgData name="Kevin Kirkpatrick" userId="9142759c-583b-49a5-915a-a96be130203f" providerId="ADAL" clId="{37C4823A-A5B1-4B86-87CC-BB38DC28F4B7}" dt="2019-10-28T23:45:31.309" v="108" actId="14100"/>
          <ac:spMkLst>
            <pc:docMk/>
            <pc:sldMk cId="2429778545" sldId="2043"/>
            <ac:spMk id="9" creationId="{E6D3AD5B-0F9A-4506-A97C-9C2636B39475}"/>
          </ac:spMkLst>
        </pc:spChg>
        <pc:spChg chg="mod">
          <ac:chgData name="Kevin Kirkpatrick" userId="9142759c-583b-49a5-915a-a96be130203f" providerId="ADAL" clId="{37C4823A-A5B1-4B86-87CC-BB38DC28F4B7}" dt="2019-10-28T23:45:25.165" v="106" actId="14100"/>
          <ac:spMkLst>
            <pc:docMk/>
            <pc:sldMk cId="2429778545" sldId="2043"/>
            <ac:spMk id="10" creationId="{06681836-F1A4-434C-A90B-489181D8F1EE}"/>
          </ac:spMkLst>
        </pc:spChg>
        <pc:spChg chg="mod">
          <ac:chgData name="Kevin Kirkpatrick" userId="9142759c-583b-49a5-915a-a96be130203f" providerId="ADAL" clId="{37C4823A-A5B1-4B86-87CC-BB38DC28F4B7}" dt="2019-10-28T23:41:27.837" v="103" actId="14100"/>
          <ac:spMkLst>
            <pc:docMk/>
            <pc:sldMk cId="2429778545" sldId="2043"/>
            <ac:spMk id="11" creationId="{E79EAB63-5B7A-4FB3-993D-B831C64E5F7E}"/>
          </ac:spMkLst>
        </pc:spChg>
        <pc:spChg chg="mod">
          <ac:chgData name="Kevin Kirkpatrick" userId="9142759c-583b-49a5-915a-a96be130203f" providerId="ADAL" clId="{37C4823A-A5B1-4B86-87CC-BB38DC28F4B7}" dt="2019-10-28T23:28:11.404" v="21" actId="1076"/>
          <ac:spMkLst>
            <pc:docMk/>
            <pc:sldMk cId="2429778545" sldId="2043"/>
            <ac:spMk id="12" creationId="{C5B3C3EC-0D06-4226-8711-65C6DE30D836}"/>
          </ac:spMkLst>
        </pc:spChg>
        <pc:spChg chg="mod">
          <ac:chgData name="Kevin Kirkpatrick" userId="9142759c-583b-49a5-915a-a96be130203f" providerId="ADAL" clId="{37C4823A-A5B1-4B86-87CC-BB38DC28F4B7}" dt="2019-10-28T23:35:26.037" v="80" actId="14100"/>
          <ac:spMkLst>
            <pc:docMk/>
            <pc:sldMk cId="2429778545" sldId="2043"/>
            <ac:spMk id="13" creationId="{D0E0215A-1DFB-42FC-9E51-8053A1CD06A1}"/>
          </ac:spMkLst>
        </pc:spChg>
        <pc:spChg chg="mod">
          <ac:chgData name="Kevin Kirkpatrick" userId="9142759c-583b-49a5-915a-a96be130203f" providerId="ADAL" clId="{37C4823A-A5B1-4B86-87CC-BB38DC28F4B7}" dt="2019-10-28T23:41:24.309" v="102" actId="14100"/>
          <ac:spMkLst>
            <pc:docMk/>
            <pc:sldMk cId="2429778545" sldId="2043"/>
            <ac:spMk id="14" creationId="{DC6EEF50-047A-4837-A640-D42F5CC8823B}"/>
          </ac:spMkLst>
        </pc:spChg>
        <pc:spChg chg="mod">
          <ac:chgData name="Kevin Kirkpatrick" userId="9142759c-583b-49a5-915a-a96be130203f" providerId="ADAL" clId="{37C4823A-A5B1-4B86-87CC-BB38DC28F4B7}" dt="2019-11-01T21:25:18.931" v="140" actId="1076"/>
          <ac:spMkLst>
            <pc:docMk/>
            <pc:sldMk cId="2429778545" sldId="2043"/>
            <ac:spMk id="15" creationId="{EC458530-B6D3-462B-BDCA-577B3EE55703}"/>
          </ac:spMkLst>
        </pc:spChg>
        <pc:spChg chg="mod">
          <ac:chgData name="Kevin Kirkpatrick" userId="9142759c-583b-49a5-915a-a96be130203f" providerId="ADAL" clId="{37C4823A-A5B1-4B86-87CC-BB38DC28F4B7}" dt="2019-10-28T23:38:46.005" v="96" actId="1036"/>
          <ac:spMkLst>
            <pc:docMk/>
            <pc:sldMk cId="2429778545" sldId="2043"/>
            <ac:spMk id="21" creationId="{D50300A6-28C5-4007-8A3C-0FFA2D53768E}"/>
          </ac:spMkLst>
        </pc:spChg>
        <pc:spChg chg="mod">
          <ac:chgData name="Kevin Kirkpatrick" userId="9142759c-583b-49a5-915a-a96be130203f" providerId="ADAL" clId="{37C4823A-A5B1-4B86-87CC-BB38DC28F4B7}" dt="2019-10-28T23:38:58.942" v="100" actId="14100"/>
          <ac:spMkLst>
            <pc:docMk/>
            <pc:sldMk cId="2429778545" sldId="2043"/>
            <ac:spMk id="22" creationId="{4E2C7706-2D1B-4C18-BC27-B97D1706910D}"/>
          </ac:spMkLst>
        </pc:spChg>
        <pc:spChg chg="mod">
          <ac:chgData name="Kevin Kirkpatrick" userId="9142759c-583b-49a5-915a-a96be130203f" providerId="ADAL" clId="{37C4823A-A5B1-4B86-87CC-BB38DC28F4B7}" dt="2019-11-01T21:24:42.668" v="127" actId="1038"/>
          <ac:spMkLst>
            <pc:docMk/>
            <pc:sldMk cId="2429778545" sldId="2043"/>
            <ac:spMk id="25" creationId="{120A9F37-D673-4497-A6C5-218C6B56192D}"/>
          </ac:spMkLst>
        </pc:spChg>
        <pc:spChg chg="mod">
          <ac:chgData name="Kevin Kirkpatrick" userId="9142759c-583b-49a5-915a-a96be130203f" providerId="ADAL" clId="{37C4823A-A5B1-4B86-87CC-BB38DC28F4B7}" dt="2019-11-01T21:24:55.092" v="133" actId="1038"/>
          <ac:spMkLst>
            <pc:docMk/>
            <pc:sldMk cId="2429778545" sldId="2043"/>
            <ac:spMk id="30" creationId="{DBF10BF7-D83C-4F19-9662-B4D9497C0E76}"/>
          </ac:spMkLst>
        </pc:spChg>
        <pc:cxnChg chg="mod">
          <ac:chgData name="Kevin Kirkpatrick" userId="9142759c-583b-49a5-915a-a96be130203f" providerId="ADAL" clId="{37C4823A-A5B1-4B86-87CC-BB38DC28F4B7}" dt="2019-10-28T23:41:24.309" v="102" actId="14100"/>
          <ac:cxnSpMkLst>
            <pc:docMk/>
            <pc:sldMk cId="2429778545" sldId="2043"/>
            <ac:cxnSpMk id="16" creationId="{3E2B50F3-D025-4207-9C51-CFFED04BA21C}"/>
          </ac:cxnSpMkLst>
        </pc:cxnChg>
        <pc:cxnChg chg="mod ord">
          <ac:chgData name="Kevin Kirkpatrick" userId="9142759c-583b-49a5-915a-a96be130203f" providerId="ADAL" clId="{37C4823A-A5B1-4B86-87CC-BB38DC28F4B7}" dt="2019-11-01T21:25:18.931" v="140" actId="1076"/>
          <ac:cxnSpMkLst>
            <pc:docMk/>
            <pc:sldMk cId="2429778545" sldId="2043"/>
            <ac:cxnSpMk id="34" creationId="{38C09BF9-F11F-4584-86BB-86A0F73E02EF}"/>
          </ac:cxnSpMkLst>
        </pc:cxnChg>
        <pc:cxnChg chg="mod">
          <ac:chgData name="Kevin Kirkpatrick" userId="9142759c-583b-49a5-915a-a96be130203f" providerId="ADAL" clId="{37C4823A-A5B1-4B86-87CC-BB38DC28F4B7}" dt="2019-11-01T21:25:01.437" v="135" actId="1038"/>
          <ac:cxnSpMkLst>
            <pc:docMk/>
            <pc:sldMk cId="2429778545" sldId="2043"/>
            <ac:cxnSpMk id="35" creationId="{68FC29E2-052A-4D88-A08A-173CA47576CE}"/>
          </ac:cxnSpMkLst>
        </pc:cxnChg>
        <pc:cxnChg chg="mod">
          <ac:chgData name="Kevin Kirkpatrick" userId="9142759c-583b-49a5-915a-a96be130203f" providerId="ADAL" clId="{37C4823A-A5B1-4B86-87CC-BB38DC28F4B7}" dt="2019-11-01T21:25:07.716" v="139" actId="1038"/>
          <ac:cxnSpMkLst>
            <pc:docMk/>
            <pc:sldMk cId="2429778545" sldId="2043"/>
            <ac:cxnSpMk id="36" creationId="{3C3B0506-D85D-4E80-9978-EFB3B6603B58}"/>
          </ac:cxnSpMkLst>
        </pc:cxnChg>
        <pc:cxnChg chg="mod">
          <ac:chgData name="Kevin Kirkpatrick" userId="9142759c-583b-49a5-915a-a96be130203f" providerId="ADAL" clId="{37C4823A-A5B1-4B86-87CC-BB38DC28F4B7}" dt="2019-11-01T21:24:42.668" v="127" actId="1038"/>
          <ac:cxnSpMkLst>
            <pc:docMk/>
            <pc:sldMk cId="2429778545" sldId="2043"/>
            <ac:cxnSpMk id="38" creationId="{B3028656-4E00-4102-AA46-E42EAB937CC3}"/>
          </ac:cxnSpMkLst>
        </pc:cxnChg>
        <pc:cxnChg chg="mod">
          <ac:chgData name="Kevin Kirkpatrick" userId="9142759c-583b-49a5-915a-a96be130203f" providerId="ADAL" clId="{37C4823A-A5B1-4B86-87CC-BB38DC28F4B7}" dt="2019-10-28T23:38:46.005" v="96" actId="1036"/>
          <ac:cxnSpMkLst>
            <pc:docMk/>
            <pc:sldMk cId="2429778545" sldId="2043"/>
            <ac:cxnSpMk id="41" creationId="{FBE893FE-ED0F-49F9-8516-EFDCA689C487}"/>
          </ac:cxnSpMkLst>
        </pc:cxnChg>
        <pc:cxnChg chg="mod">
          <ac:chgData name="Kevin Kirkpatrick" userId="9142759c-583b-49a5-915a-a96be130203f" providerId="ADAL" clId="{37C4823A-A5B1-4B86-87CC-BB38DC28F4B7}" dt="2019-11-01T21:25:01.437" v="135" actId="1038"/>
          <ac:cxnSpMkLst>
            <pc:docMk/>
            <pc:sldMk cId="2429778545" sldId="2043"/>
            <ac:cxnSpMk id="58" creationId="{510A1ED3-14EB-4765-AA40-39A5219081CB}"/>
          </ac:cxnSpMkLst>
        </pc:cxnChg>
        <pc:cxnChg chg="add mod">
          <ac:chgData name="Kevin Kirkpatrick" userId="9142759c-583b-49a5-915a-a96be130203f" providerId="ADAL" clId="{37C4823A-A5B1-4B86-87CC-BB38DC28F4B7}" dt="2019-10-29T18:32:39.639" v="116" actId="14100"/>
          <ac:cxnSpMkLst>
            <pc:docMk/>
            <pc:sldMk cId="2429778545" sldId="2043"/>
            <ac:cxnSpMk id="68" creationId="{EFC9F6AF-31A1-460E-B40B-1131711143E8}"/>
          </ac:cxnSpMkLst>
        </pc:cxnChg>
      </pc:sldChg>
      <pc:sldChg chg="modSp">
        <pc:chgData name="Kevin Kirkpatrick" userId="9142759c-583b-49a5-915a-a96be130203f" providerId="ADAL" clId="{37C4823A-A5B1-4B86-87CC-BB38DC28F4B7}" dt="2019-10-28T23:26:52.451" v="17" actId="20577"/>
        <pc:sldMkLst>
          <pc:docMk/>
          <pc:sldMk cId="2531802748" sldId="2045"/>
        </pc:sldMkLst>
        <pc:spChg chg="mod">
          <ac:chgData name="Kevin Kirkpatrick" userId="9142759c-583b-49a5-915a-a96be130203f" providerId="ADAL" clId="{37C4823A-A5B1-4B86-87CC-BB38DC28F4B7}" dt="2019-10-28T23:24:37.964" v="3" actId="1076"/>
          <ac:spMkLst>
            <pc:docMk/>
            <pc:sldMk cId="2531802748" sldId="2045"/>
            <ac:spMk id="23" creationId="{12DBB6D9-B31E-40B9-9529-089092C48D6A}"/>
          </ac:spMkLst>
        </pc:spChg>
        <pc:spChg chg="mod">
          <ac:chgData name="Kevin Kirkpatrick" userId="9142759c-583b-49a5-915a-a96be130203f" providerId="ADAL" clId="{37C4823A-A5B1-4B86-87CC-BB38DC28F4B7}" dt="2019-10-28T23:25:57.460" v="14" actId="1076"/>
          <ac:spMkLst>
            <pc:docMk/>
            <pc:sldMk cId="2531802748" sldId="2045"/>
            <ac:spMk id="26" creationId="{64F4DD61-A251-4877-9573-D4DC13C2C34F}"/>
          </ac:spMkLst>
        </pc:spChg>
        <pc:spChg chg="mod">
          <ac:chgData name="Kevin Kirkpatrick" userId="9142759c-583b-49a5-915a-a96be130203f" providerId="ADAL" clId="{37C4823A-A5B1-4B86-87CC-BB38DC28F4B7}" dt="2019-10-28T23:25:47.211" v="12" actId="14100"/>
          <ac:spMkLst>
            <pc:docMk/>
            <pc:sldMk cId="2531802748" sldId="2045"/>
            <ac:spMk id="34" creationId="{26667FAD-5D27-496A-B7E6-89D04DD829E2}"/>
          </ac:spMkLst>
        </pc:spChg>
        <pc:spChg chg="mod">
          <ac:chgData name="Kevin Kirkpatrick" userId="9142759c-583b-49a5-915a-a96be130203f" providerId="ADAL" clId="{37C4823A-A5B1-4B86-87CC-BB38DC28F4B7}" dt="2019-10-28T23:25:03.648" v="10" actId="14100"/>
          <ac:spMkLst>
            <pc:docMk/>
            <pc:sldMk cId="2531802748" sldId="2045"/>
            <ac:spMk id="35" creationId="{240513CB-83DD-4953-8C7D-D5476A91BE91}"/>
          </ac:spMkLst>
        </pc:spChg>
        <pc:spChg chg="mod">
          <ac:chgData name="Kevin Kirkpatrick" userId="9142759c-583b-49a5-915a-a96be130203f" providerId="ADAL" clId="{37C4823A-A5B1-4B86-87CC-BB38DC28F4B7}" dt="2019-10-28T23:25:44.916" v="11" actId="14100"/>
          <ac:spMkLst>
            <pc:docMk/>
            <pc:sldMk cId="2531802748" sldId="2045"/>
            <ac:spMk id="36" creationId="{AD0B5F74-7B2D-421F-8C58-67E890D57E0E}"/>
          </ac:spMkLst>
        </pc:spChg>
        <pc:spChg chg="mod">
          <ac:chgData name="Kevin Kirkpatrick" userId="9142759c-583b-49a5-915a-a96be130203f" providerId="ADAL" clId="{37C4823A-A5B1-4B86-87CC-BB38DC28F4B7}" dt="2019-10-28T23:26:52.451" v="17" actId="20577"/>
          <ac:spMkLst>
            <pc:docMk/>
            <pc:sldMk cId="2531802748" sldId="2045"/>
            <ac:spMk id="37" creationId="{C117F680-4E27-4BEA-9B4B-D0809CF727A4}"/>
          </ac:spMkLst>
        </pc:spChg>
        <pc:spChg chg="mod">
          <ac:chgData name="Kevin Kirkpatrick" userId="9142759c-583b-49a5-915a-a96be130203f" providerId="ADAL" clId="{37C4823A-A5B1-4B86-87CC-BB38DC28F4B7}" dt="2019-10-28T23:24:57.332" v="8" actId="1076"/>
          <ac:spMkLst>
            <pc:docMk/>
            <pc:sldMk cId="2531802748" sldId="2045"/>
            <ac:spMk id="38" creationId="{3AD22DC8-E318-44EC-BA25-D55250C37923}"/>
          </ac:spMkLst>
        </pc:spChg>
        <pc:spChg chg="mod">
          <ac:chgData name="Kevin Kirkpatrick" userId="9142759c-583b-49a5-915a-a96be130203f" providerId="ADAL" clId="{37C4823A-A5B1-4B86-87CC-BB38DC28F4B7}" dt="2019-10-28T23:24:59.909" v="9" actId="1076"/>
          <ac:spMkLst>
            <pc:docMk/>
            <pc:sldMk cId="2531802748" sldId="2045"/>
            <ac:spMk id="41" creationId="{E0910D69-991B-4072-A158-76C668302F65}"/>
          </ac:spMkLst>
        </pc:spChg>
        <pc:cxnChg chg="mod">
          <ac:chgData name="Kevin Kirkpatrick" userId="9142759c-583b-49a5-915a-a96be130203f" providerId="ADAL" clId="{37C4823A-A5B1-4B86-87CC-BB38DC28F4B7}" dt="2019-10-28T23:24:59.909" v="9" actId="1076"/>
          <ac:cxnSpMkLst>
            <pc:docMk/>
            <pc:sldMk cId="2531802748" sldId="2045"/>
            <ac:cxnSpMk id="11" creationId="{80E4817F-C6BA-4DD9-A2AD-C61736F7C010}"/>
          </ac:cxnSpMkLst>
        </pc:cxnChg>
        <pc:cxnChg chg="mod">
          <ac:chgData name="Kevin Kirkpatrick" userId="9142759c-583b-49a5-915a-a96be130203f" providerId="ADAL" clId="{37C4823A-A5B1-4B86-87CC-BB38DC28F4B7}" dt="2019-10-28T23:25:51.797" v="13" actId="14100"/>
          <ac:cxnSpMkLst>
            <pc:docMk/>
            <pc:sldMk cId="2531802748" sldId="2045"/>
            <ac:cxnSpMk id="33" creationId="{48FF02CF-35D5-4625-8413-D0123787E5A3}"/>
          </ac:cxnSpMkLst>
        </pc:cxnChg>
        <pc:cxnChg chg="mod">
          <ac:chgData name="Kevin Kirkpatrick" userId="9142759c-583b-49a5-915a-a96be130203f" providerId="ADAL" clId="{37C4823A-A5B1-4B86-87CC-BB38DC28F4B7}" dt="2019-10-28T23:25:57.460" v="14" actId="1076"/>
          <ac:cxnSpMkLst>
            <pc:docMk/>
            <pc:sldMk cId="2531802748" sldId="2045"/>
            <ac:cxnSpMk id="42" creationId="{58DF32A5-4CD9-445C-82A3-7273003B1673}"/>
          </ac:cxnSpMkLst>
        </pc:cxnChg>
      </pc:sldChg>
      <pc:sldChg chg="modCm">
        <pc:chgData name="Kevin Kirkpatrick" userId="9142759c-583b-49a5-915a-a96be130203f" providerId="ADAL" clId="{37C4823A-A5B1-4B86-87CC-BB38DC28F4B7}" dt="2019-10-28T23:23:05.995" v="1"/>
        <pc:sldMkLst>
          <pc:docMk/>
          <pc:sldMk cId="2006987768" sldId="2051"/>
        </pc:sldMkLst>
      </pc:sldChg>
      <pc:sldChg chg="addCm modCm">
        <pc:chgData name="Kevin Kirkpatrick" userId="9142759c-583b-49a5-915a-a96be130203f" providerId="ADAL" clId="{37C4823A-A5B1-4B86-87CC-BB38DC28F4B7}" dt="2019-10-29T18:23:43.664" v="115"/>
        <pc:sldMkLst>
          <pc:docMk/>
          <pc:sldMk cId="2207890354" sldId="2054"/>
        </pc:sldMkLst>
      </pc:sldChg>
      <pc:sldChg chg="add modTransition">
        <pc:chgData name="Kevin Kirkpatrick" userId="9142759c-583b-49a5-915a-a96be130203f" providerId="ADAL" clId="{37C4823A-A5B1-4B86-87CC-BB38DC28F4B7}" dt="2019-11-01T21:16:09.992" v="118"/>
        <pc:sldMkLst>
          <pc:docMk/>
          <pc:sldMk cId="3556050029" sldId="4226"/>
        </pc:sldMkLst>
      </pc:sldChg>
      <pc:sldChg chg="add modTransition">
        <pc:chgData name="Kevin Kirkpatrick" userId="9142759c-583b-49a5-915a-a96be130203f" providerId="ADAL" clId="{37C4823A-A5B1-4B86-87CC-BB38DC28F4B7}" dt="2019-11-01T21:16:09.992" v="118"/>
        <pc:sldMkLst>
          <pc:docMk/>
          <pc:sldMk cId="1417427159" sldId="4235"/>
        </pc:sldMkLst>
      </pc:sldChg>
    </pc:docChg>
  </pc:docChgLst>
  <pc:docChgLst>
    <pc:chgData name="Patrick David" userId="S::padavid@microsoft.com::daa19269-4890-4d57-b830-4465cdaf32ca" providerId="AD" clId="Web-{4CDB5E89-1610-476F-9483-38EEC8FF5ACC}"/>
    <pc:docChg chg="addSld modSld sldOrd">
      <pc:chgData name="Patrick David" userId="S::padavid@microsoft.com::daa19269-4890-4d57-b830-4465cdaf32ca" providerId="AD" clId="Web-{4CDB5E89-1610-476F-9483-38EEC8FF5ACC}" dt="2019-05-31T15:21:58.502" v="114"/>
      <pc:docMkLst>
        <pc:docMk/>
      </pc:docMkLst>
      <pc:sldChg chg="modSp add replId">
        <pc:chgData name="Patrick David" userId="S::padavid@microsoft.com::daa19269-4890-4d57-b830-4465cdaf32ca" providerId="AD" clId="Web-{4CDB5E89-1610-476F-9483-38EEC8FF5ACC}" dt="2019-05-31T15:17:32.436" v="17" actId="20577"/>
        <pc:sldMkLst>
          <pc:docMk/>
          <pc:sldMk cId="1294584021" sldId="509"/>
        </pc:sldMkLst>
        <pc:spChg chg="mod">
          <ac:chgData name="Patrick David" userId="S::padavid@microsoft.com::daa19269-4890-4d57-b830-4465cdaf32ca" providerId="AD" clId="Web-{4CDB5E89-1610-476F-9483-38EEC8FF5ACC}" dt="2019-05-31T15:17:32.436" v="17" actId="20577"/>
          <ac:spMkLst>
            <pc:docMk/>
            <pc:sldMk cId="1294584021" sldId="509"/>
            <ac:spMk id="4" creationId="{8C61C740-C1BD-4371-8F74-7BBB734FC5EB}"/>
          </ac:spMkLst>
        </pc:spChg>
      </pc:sldChg>
      <pc:sldChg chg="modSp add ord replId">
        <pc:chgData name="Patrick David" userId="S::padavid@microsoft.com::daa19269-4890-4d57-b830-4465cdaf32ca" providerId="AD" clId="Web-{4CDB5E89-1610-476F-9483-38EEC8FF5ACC}" dt="2019-05-31T15:17:54.232" v="23" actId="20577"/>
        <pc:sldMkLst>
          <pc:docMk/>
          <pc:sldMk cId="1728941237" sldId="510"/>
        </pc:sldMkLst>
        <pc:spChg chg="mod">
          <ac:chgData name="Patrick David" userId="S::padavid@microsoft.com::daa19269-4890-4d57-b830-4465cdaf32ca" providerId="AD" clId="Web-{4CDB5E89-1610-476F-9483-38EEC8FF5ACC}" dt="2019-05-31T15:17:54.232" v="23" actId="20577"/>
          <ac:spMkLst>
            <pc:docMk/>
            <pc:sldMk cId="1728941237" sldId="510"/>
            <ac:spMk id="4" creationId="{8C61C740-C1BD-4371-8F74-7BBB734FC5EB}"/>
          </ac:spMkLst>
        </pc:spChg>
      </pc:sldChg>
      <pc:sldChg chg="modSp add ord replId">
        <pc:chgData name="Patrick David" userId="S::padavid@microsoft.com::daa19269-4890-4d57-b830-4465cdaf32ca" providerId="AD" clId="Web-{4CDB5E89-1610-476F-9483-38EEC8FF5ACC}" dt="2019-05-31T15:20:15.935" v="72"/>
        <pc:sldMkLst>
          <pc:docMk/>
          <pc:sldMk cId="773978743" sldId="511"/>
        </pc:sldMkLst>
        <pc:spChg chg="mod">
          <ac:chgData name="Patrick David" userId="S::padavid@microsoft.com::daa19269-4890-4d57-b830-4465cdaf32ca" providerId="AD" clId="Web-{4CDB5E89-1610-476F-9483-38EEC8FF5ACC}" dt="2019-05-31T15:20:15.935" v="72"/>
          <ac:spMkLst>
            <pc:docMk/>
            <pc:sldMk cId="773978743" sldId="511"/>
            <ac:spMk id="6" creationId="{00000000-0000-0000-0000-000000000000}"/>
          </ac:spMkLst>
        </pc:spChg>
      </pc:sldChg>
    </pc:docChg>
  </pc:docChgLst>
  <pc:docChgLst>
    <pc:chgData name="Patrick David" userId="daa19269-4890-4d57-b830-4465cdaf32ca" providerId="ADAL" clId="{FBE41AA0-214A-4A56-BA06-F03EA6F46AD2}"/>
    <pc:docChg chg="custSel modSld">
      <pc:chgData name="Patrick David" userId="daa19269-4890-4d57-b830-4465cdaf32ca" providerId="ADAL" clId="{FBE41AA0-214A-4A56-BA06-F03EA6F46AD2}" dt="2020-05-19T13:47:52.776" v="167" actId="20577"/>
      <pc:docMkLst>
        <pc:docMk/>
      </pc:docMkLst>
      <pc:sldChg chg="modSp mod modNotesTx">
        <pc:chgData name="Patrick David" userId="daa19269-4890-4d57-b830-4465cdaf32ca" providerId="ADAL" clId="{FBE41AA0-214A-4A56-BA06-F03EA6F46AD2}" dt="2020-05-19T13:47:52.776" v="167" actId="20577"/>
        <pc:sldMkLst>
          <pc:docMk/>
          <pc:sldMk cId="2014908542" sldId="2055"/>
        </pc:sldMkLst>
        <pc:spChg chg="mod">
          <ac:chgData name="Patrick David" userId="daa19269-4890-4d57-b830-4465cdaf32ca" providerId="ADAL" clId="{FBE41AA0-214A-4A56-BA06-F03EA6F46AD2}" dt="2020-05-19T13:46:58.364" v="104" actId="6549"/>
          <ac:spMkLst>
            <pc:docMk/>
            <pc:sldMk cId="2014908542" sldId="2055"/>
            <ac:spMk id="6" creationId="{BE593ADA-CDDB-4C90-BECE-AF4B38AD321F}"/>
          </ac:spMkLst>
        </pc:spChg>
      </pc:sldChg>
    </pc:docChg>
  </pc:docChgLst>
  <pc:docChgLst>
    <pc:chgData name="Nick Vargas Vila" userId="1c982030-5de6-444d-9b60-5ad8aae3ce51" providerId="ADAL" clId="{71E83B52-9108-4C32-96A3-52EB94874CDF}"/>
    <pc:docChg chg="undo redo custSel addSld delSld modSld sldOrd modSection">
      <pc:chgData name="Nick Vargas Vila" userId="1c982030-5de6-444d-9b60-5ad8aae3ce51" providerId="ADAL" clId="{71E83B52-9108-4C32-96A3-52EB94874CDF}" dt="2020-07-10T18:07:07.578" v="10494" actId="20577"/>
      <pc:docMkLst>
        <pc:docMk/>
      </pc:docMkLst>
      <pc:sldChg chg="addSp modSp mod">
        <pc:chgData name="Nick Vargas Vila" userId="1c982030-5de6-444d-9b60-5ad8aae3ce51" providerId="ADAL" clId="{71E83B52-9108-4C32-96A3-52EB94874CDF}" dt="2020-07-01T21:03:05.380" v="10032" actId="13244"/>
        <pc:sldMkLst>
          <pc:docMk/>
          <pc:sldMk cId="2617407295" sldId="319"/>
        </pc:sldMkLst>
        <pc:spChg chg="add mod">
          <ac:chgData name="Nick Vargas Vila" userId="1c982030-5de6-444d-9b60-5ad8aae3ce51" providerId="ADAL" clId="{71E83B52-9108-4C32-96A3-52EB94874CDF}" dt="2020-07-01T20:50:28.304" v="9152" actId="20577"/>
          <ac:spMkLst>
            <pc:docMk/>
            <pc:sldMk cId="2617407295" sldId="319"/>
            <ac:spMk id="2" creationId="{EF4C5B99-1C7F-472A-AEB7-D22D89062170}"/>
          </ac:spMkLst>
        </pc:spChg>
        <pc:picChg chg="mod">
          <ac:chgData name="Nick Vargas Vila" userId="1c982030-5de6-444d-9b60-5ad8aae3ce51" providerId="ADAL" clId="{71E83B52-9108-4C32-96A3-52EB94874CDF}" dt="2020-07-01T21:03:05.380" v="10032" actId="13244"/>
          <ac:picMkLst>
            <pc:docMk/>
            <pc:sldMk cId="2617407295" sldId="319"/>
            <ac:picMk id="6" creationId="{00000000-0000-0000-0000-000000000000}"/>
          </ac:picMkLst>
        </pc:picChg>
      </pc:sldChg>
      <pc:sldChg chg="modSp">
        <pc:chgData name="Nick Vargas Vila" userId="1c982030-5de6-444d-9b60-5ad8aae3ce51" providerId="ADAL" clId="{71E83B52-9108-4C32-96A3-52EB94874CDF}" dt="2020-07-01T20:20:25.265" v="131" actId="962"/>
        <pc:sldMkLst>
          <pc:docMk/>
          <pc:sldMk cId="1035602891" sldId="439"/>
        </pc:sldMkLst>
        <pc:graphicFrameChg chg="mod">
          <ac:chgData name="Nick Vargas Vila" userId="1c982030-5de6-444d-9b60-5ad8aae3ce51" providerId="ADAL" clId="{71E83B52-9108-4C32-96A3-52EB94874CDF}" dt="2020-07-01T20:20:25.265" v="131" actId="962"/>
          <ac:graphicFrameMkLst>
            <pc:docMk/>
            <pc:sldMk cId="1035602891" sldId="439"/>
            <ac:graphicFrameMk id="8" creationId="{D0B327E9-3A06-4D31-B9C8-7011B98A452D}"/>
          </ac:graphicFrameMkLst>
        </pc:graphicFrameChg>
      </pc:sldChg>
      <pc:sldChg chg="addSp delSp modSp mod">
        <pc:chgData name="Nick Vargas Vila" userId="1c982030-5de6-444d-9b60-5ad8aae3ce51" providerId="ADAL" clId="{71E83B52-9108-4C32-96A3-52EB94874CDF}" dt="2020-07-01T20:49:13.874" v="8704" actId="962"/>
        <pc:sldMkLst>
          <pc:docMk/>
          <pc:sldMk cId="1067081409" sldId="1605"/>
        </pc:sldMkLst>
        <pc:spChg chg="add del mod">
          <ac:chgData name="Nick Vargas Vila" userId="1c982030-5de6-444d-9b60-5ad8aae3ce51" providerId="ADAL" clId="{71E83B52-9108-4C32-96A3-52EB94874CDF}" dt="2020-07-01T20:48:05.255" v="7972" actId="478"/>
          <ac:spMkLst>
            <pc:docMk/>
            <pc:sldMk cId="1067081409" sldId="1605"/>
            <ac:spMk id="5" creationId="{6458EFDD-0A9F-446A-9AB2-6EE632F180FF}"/>
          </ac:spMkLst>
        </pc:spChg>
        <pc:spChg chg="del">
          <ac:chgData name="Nick Vargas Vila" userId="1c982030-5de6-444d-9b60-5ad8aae3ce51" providerId="ADAL" clId="{71E83B52-9108-4C32-96A3-52EB94874CDF}" dt="2020-07-01T20:48:03.025" v="7971" actId="478"/>
          <ac:spMkLst>
            <pc:docMk/>
            <pc:sldMk cId="1067081409" sldId="1605"/>
            <ac:spMk id="7" creationId="{9024A2B5-7E9E-4A6F-AE06-D64AADF19D32}"/>
          </ac:spMkLst>
        </pc:spChg>
        <pc:picChg chg="mod">
          <ac:chgData name="Nick Vargas Vila" userId="1c982030-5de6-444d-9b60-5ad8aae3ce51" providerId="ADAL" clId="{71E83B52-9108-4C32-96A3-52EB94874CDF}" dt="2020-07-01T20:49:13.874" v="8704" actId="962"/>
          <ac:picMkLst>
            <pc:docMk/>
            <pc:sldMk cId="1067081409" sldId="1605"/>
            <ac:picMk id="2" creationId="{5C667069-D972-453D-A28D-8135C3B0C938}"/>
          </ac:picMkLst>
        </pc:picChg>
      </pc:sldChg>
      <pc:sldChg chg="modSp">
        <pc:chgData name="Nick Vargas Vila" userId="1c982030-5de6-444d-9b60-5ad8aae3ce51" providerId="ADAL" clId="{71E83B52-9108-4C32-96A3-52EB94874CDF}" dt="2020-07-01T20:38:14.658" v="5565" actId="962"/>
        <pc:sldMkLst>
          <pc:docMk/>
          <pc:sldMk cId="2172299221" sldId="1611"/>
        </pc:sldMkLst>
        <pc:picChg chg="mod">
          <ac:chgData name="Nick Vargas Vila" userId="1c982030-5de6-444d-9b60-5ad8aae3ce51" providerId="ADAL" clId="{71E83B52-9108-4C32-96A3-52EB94874CDF}" dt="2020-07-01T20:38:14.658" v="5565" actId="962"/>
          <ac:picMkLst>
            <pc:docMk/>
            <pc:sldMk cId="2172299221" sldId="1611"/>
            <ac:picMk id="1026" creationId="{E2E1D80D-EE16-46BA-B768-B6B62E2C8D8C}"/>
          </ac:picMkLst>
        </pc:picChg>
      </pc:sldChg>
      <pc:sldChg chg="modSp mod">
        <pc:chgData name="Nick Vargas Vila" userId="1c982030-5de6-444d-9b60-5ad8aae3ce51" providerId="ADAL" clId="{71E83B52-9108-4C32-96A3-52EB94874CDF}" dt="2020-07-01T20:37:50.115" v="5329" actId="962"/>
        <pc:sldMkLst>
          <pc:docMk/>
          <pc:sldMk cId="576522426" sldId="1616"/>
        </pc:sldMkLst>
        <pc:picChg chg="mod">
          <ac:chgData name="Nick Vargas Vila" userId="1c982030-5de6-444d-9b60-5ad8aae3ce51" providerId="ADAL" clId="{71E83B52-9108-4C32-96A3-52EB94874CDF}" dt="2020-07-01T20:37:50.115" v="5329" actId="962"/>
          <ac:picMkLst>
            <pc:docMk/>
            <pc:sldMk cId="576522426" sldId="1616"/>
            <ac:picMk id="3" creationId="{C68EDEE6-8676-4663-BBC2-28D281AF1450}"/>
          </ac:picMkLst>
        </pc:picChg>
      </pc:sldChg>
      <pc:sldChg chg="modSp mod">
        <pc:chgData name="Nick Vargas Vila" userId="1c982030-5de6-444d-9b60-5ad8aae3ce51" providerId="ADAL" clId="{71E83B52-9108-4C32-96A3-52EB94874CDF}" dt="2020-07-01T21:02:56.380" v="10031" actId="13244"/>
        <pc:sldMkLst>
          <pc:docMk/>
          <pc:sldMk cId="4181794340" sldId="1618"/>
        </pc:sldMkLst>
        <pc:spChg chg="mod">
          <ac:chgData name="Nick Vargas Vila" userId="1c982030-5de6-444d-9b60-5ad8aae3ce51" providerId="ADAL" clId="{71E83B52-9108-4C32-96A3-52EB94874CDF}" dt="2020-07-01T20:49:19.033" v="8705" actId="962"/>
          <ac:spMkLst>
            <pc:docMk/>
            <pc:sldMk cId="4181794340" sldId="1618"/>
            <ac:spMk id="3" creationId="{EC613131-88D6-4A2B-B468-51A9489D7A15}"/>
          </ac:spMkLst>
        </pc:spChg>
        <pc:spChg chg="mod">
          <ac:chgData name="Nick Vargas Vila" userId="1c982030-5de6-444d-9b60-5ad8aae3ce51" providerId="ADAL" clId="{71E83B52-9108-4C32-96A3-52EB94874CDF}" dt="2020-07-01T20:49:23.142" v="8706" actId="962"/>
          <ac:spMkLst>
            <pc:docMk/>
            <pc:sldMk cId="4181794340" sldId="1618"/>
            <ac:spMk id="5" creationId="{507468E5-CBDC-4128-BFE8-6BF0834CF5D7}"/>
          </ac:spMkLst>
        </pc:spChg>
        <pc:spChg chg="mod">
          <ac:chgData name="Nick Vargas Vila" userId="1c982030-5de6-444d-9b60-5ad8aae3ce51" providerId="ADAL" clId="{71E83B52-9108-4C32-96A3-52EB94874CDF}" dt="2020-07-01T21:02:56.380" v="10031" actId="13244"/>
          <ac:spMkLst>
            <pc:docMk/>
            <pc:sldMk cId="4181794340" sldId="1618"/>
            <ac:spMk id="6" creationId="{20F350EF-A4B5-4CF9-86E6-773F11EF5A19}"/>
          </ac:spMkLst>
        </pc:spChg>
        <pc:picChg chg="mod">
          <ac:chgData name="Nick Vargas Vila" userId="1c982030-5de6-444d-9b60-5ad8aae3ce51" providerId="ADAL" clId="{71E83B52-9108-4C32-96A3-52EB94874CDF}" dt="2020-07-01T20:49:57.453" v="9086" actId="962"/>
          <ac:picMkLst>
            <pc:docMk/>
            <pc:sldMk cId="4181794340" sldId="1618"/>
            <ac:picMk id="2" creationId="{B5BD53DD-8A11-4C26-853A-2CF1B7780584}"/>
          </ac:picMkLst>
        </pc:picChg>
      </pc:sldChg>
      <pc:sldChg chg="modSp mod">
        <pc:chgData name="Nick Vargas Vila" userId="1c982030-5de6-444d-9b60-5ad8aae3ce51" providerId="ADAL" clId="{71E83B52-9108-4C32-96A3-52EB94874CDF}" dt="2020-07-01T20:53:04.345" v="9190" actId="13244"/>
        <pc:sldMkLst>
          <pc:docMk/>
          <pc:sldMk cId="3015408831" sldId="1685"/>
        </pc:sldMkLst>
        <pc:spChg chg="mod">
          <ac:chgData name="Nick Vargas Vila" userId="1c982030-5de6-444d-9b60-5ad8aae3ce51" providerId="ADAL" clId="{71E83B52-9108-4C32-96A3-52EB94874CDF}" dt="2020-07-01T20:52:25.308" v="9179" actId="14100"/>
          <ac:spMkLst>
            <pc:docMk/>
            <pc:sldMk cId="3015408831" sldId="1685"/>
            <ac:spMk id="7" creationId="{666876AA-F3B9-444E-9C60-C43B6861F0E8}"/>
          </ac:spMkLst>
        </pc:spChg>
        <pc:spChg chg="mod">
          <ac:chgData name="Nick Vargas Vila" userId="1c982030-5de6-444d-9b60-5ad8aae3ce51" providerId="ADAL" clId="{71E83B52-9108-4C32-96A3-52EB94874CDF}" dt="2020-07-01T20:52:39.040" v="9185" actId="6549"/>
          <ac:spMkLst>
            <pc:docMk/>
            <pc:sldMk cId="3015408831" sldId="1685"/>
            <ac:spMk id="8" creationId="{61FE5597-F46E-4069-965B-780FF584476E}"/>
          </ac:spMkLst>
        </pc:spChg>
        <pc:spChg chg="mod">
          <ac:chgData name="Nick Vargas Vila" userId="1c982030-5de6-444d-9b60-5ad8aae3ce51" providerId="ADAL" clId="{71E83B52-9108-4C32-96A3-52EB94874CDF}" dt="2020-07-01T20:52:31.175" v="9180" actId="14100"/>
          <ac:spMkLst>
            <pc:docMk/>
            <pc:sldMk cId="3015408831" sldId="1685"/>
            <ac:spMk id="9" creationId="{0B64BF0C-390F-4BDE-8745-9BF901186475}"/>
          </ac:spMkLst>
        </pc:spChg>
        <pc:spChg chg="mod">
          <ac:chgData name="Nick Vargas Vila" userId="1c982030-5de6-444d-9b60-5ad8aae3ce51" providerId="ADAL" clId="{71E83B52-9108-4C32-96A3-52EB94874CDF}" dt="2020-07-01T20:52:45.392" v="9186" actId="13244"/>
          <ac:spMkLst>
            <pc:docMk/>
            <pc:sldMk cId="3015408831" sldId="1685"/>
            <ac:spMk id="10" creationId="{5BB18F80-E159-4CD1-8CD0-4DD32EAA59BE}"/>
          </ac:spMkLst>
        </pc:spChg>
        <pc:spChg chg="mod">
          <ac:chgData name="Nick Vargas Vila" userId="1c982030-5de6-444d-9b60-5ad8aae3ce51" providerId="ADAL" clId="{71E83B52-9108-4C32-96A3-52EB94874CDF}" dt="2020-07-01T20:52:50.989" v="9187" actId="13244"/>
          <ac:spMkLst>
            <pc:docMk/>
            <pc:sldMk cId="3015408831" sldId="1685"/>
            <ac:spMk id="11" creationId="{F80A30AB-8A75-41C3-B9A0-8A35E2CA26E1}"/>
          </ac:spMkLst>
        </pc:spChg>
        <pc:spChg chg="mod">
          <ac:chgData name="Nick Vargas Vila" userId="1c982030-5de6-444d-9b60-5ad8aae3ce51" providerId="ADAL" clId="{71E83B52-9108-4C32-96A3-52EB94874CDF}" dt="2020-07-01T20:52:57.162" v="9188" actId="13244"/>
          <ac:spMkLst>
            <pc:docMk/>
            <pc:sldMk cId="3015408831" sldId="1685"/>
            <ac:spMk id="12" creationId="{A5275C6F-807F-4454-860D-C8780F58572D}"/>
          </ac:spMkLst>
        </pc:spChg>
        <pc:spChg chg="mod">
          <ac:chgData name="Nick Vargas Vila" userId="1c982030-5de6-444d-9b60-5ad8aae3ce51" providerId="ADAL" clId="{71E83B52-9108-4C32-96A3-52EB94874CDF}" dt="2020-07-01T20:53:00.008" v="9189" actId="13244"/>
          <ac:spMkLst>
            <pc:docMk/>
            <pc:sldMk cId="3015408831" sldId="1685"/>
            <ac:spMk id="14" creationId="{53871708-7208-4781-BEC9-E5789DC66ADD}"/>
          </ac:spMkLst>
        </pc:spChg>
        <pc:spChg chg="mod">
          <ac:chgData name="Nick Vargas Vila" userId="1c982030-5de6-444d-9b60-5ad8aae3ce51" providerId="ADAL" clId="{71E83B52-9108-4C32-96A3-52EB94874CDF}" dt="2020-07-01T20:53:04.345" v="9190" actId="13244"/>
          <ac:spMkLst>
            <pc:docMk/>
            <pc:sldMk cId="3015408831" sldId="1685"/>
            <ac:spMk id="15" creationId="{B721A803-1FD1-43BA-8FE5-D6546E01AAF4}"/>
          </ac:spMkLst>
        </pc:spChg>
      </pc:sldChg>
      <pc:sldChg chg="modSp">
        <pc:chgData name="Nick Vargas Vila" userId="1c982030-5de6-444d-9b60-5ad8aae3ce51" providerId="ADAL" clId="{71E83B52-9108-4C32-96A3-52EB94874CDF}" dt="2020-07-01T20:53:49.378" v="9197" actId="13244"/>
        <pc:sldMkLst>
          <pc:docMk/>
          <pc:sldMk cId="1014587135" sldId="1951"/>
        </pc:sldMkLst>
        <pc:spChg chg="mod">
          <ac:chgData name="Nick Vargas Vila" userId="1c982030-5de6-444d-9b60-5ad8aae3ce51" providerId="ADAL" clId="{71E83B52-9108-4C32-96A3-52EB94874CDF}" dt="2020-07-01T20:53:28.003" v="9193" actId="13244"/>
          <ac:spMkLst>
            <pc:docMk/>
            <pc:sldMk cId="1014587135" sldId="1951"/>
            <ac:spMk id="3" creationId="{5456EA36-6FE8-41A6-9FE1-C412D7607571}"/>
          </ac:spMkLst>
        </pc:spChg>
        <pc:spChg chg="mod">
          <ac:chgData name="Nick Vargas Vila" userId="1c982030-5de6-444d-9b60-5ad8aae3ce51" providerId="ADAL" clId="{71E83B52-9108-4C32-96A3-52EB94874CDF}" dt="2020-07-01T20:53:24.623" v="9192" actId="13244"/>
          <ac:spMkLst>
            <pc:docMk/>
            <pc:sldMk cId="1014587135" sldId="1951"/>
            <ac:spMk id="4" creationId="{ECCB79A7-A649-4AEF-8B58-09E23C7226E5}"/>
          </ac:spMkLst>
        </pc:spChg>
        <pc:spChg chg="mod">
          <ac:chgData name="Nick Vargas Vila" userId="1c982030-5de6-444d-9b60-5ad8aae3ce51" providerId="ADAL" clId="{71E83B52-9108-4C32-96A3-52EB94874CDF}" dt="2020-07-01T20:53:34.203" v="9194" actId="13244"/>
          <ac:spMkLst>
            <pc:docMk/>
            <pc:sldMk cId="1014587135" sldId="1951"/>
            <ac:spMk id="8" creationId="{1CFDAA87-D1A3-4765-B8E2-BBF1079A64E3}"/>
          </ac:spMkLst>
        </pc:spChg>
        <pc:spChg chg="mod">
          <ac:chgData name="Nick Vargas Vila" userId="1c982030-5de6-444d-9b60-5ad8aae3ce51" providerId="ADAL" clId="{71E83B52-9108-4C32-96A3-52EB94874CDF}" dt="2020-07-01T20:53:41.148" v="9195" actId="13244"/>
          <ac:spMkLst>
            <pc:docMk/>
            <pc:sldMk cId="1014587135" sldId="1951"/>
            <ac:spMk id="29" creationId="{CE8FC16C-D813-4585-9249-68138C9BC3C0}"/>
          </ac:spMkLst>
        </pc:spChg>
        <pc:spChg chg="mod">
          <ac:chgData name="Nick Vargas Vila" userId="1c982030-5de6-444d-9b60-5ad8aae3ce51" providerId="ADAL" clId="{71E83B52-9108-4C32-96A3-52EB94874CDF}" dt="2020-07-01T20:53:49.378" v="9197" actId="13244"/>
          <ac:spMkLst>
            <pc:docMk/>
            <pc:sldMk cId="1014587135" sldId="1951"/>
            <ac:spMk id="30" creationId="{B89D72F2-3FC5-4997-BB83-35A78AFE5EE8}"/>
          </ac:spMkLst>
        </pc:spChg>
        <pc:spChg chg="mod">
          <ac:chgData name="Nick Vargas Vila" userId="1c982030-5de6-444d-9b60-5ad8aae3ce51" providerId="ADAL" clId="{71E83B52-9108-4C32-96A3-52EB94874CDF}" dt="2020-07-01T20:53:45.330" v="9196" actId="13244"/>
          <ac:spMkLst>
            <pc:docMk/>
            <pc:sldMk cId="1014587135" sldId="1951"/>
            <ac:spMk id="50" creationId="{7CE628AF-7CAC-44A4-9281-DE98D609DCFB}"/>
          </ac:spMkLst>
        </pc:spChg>
      </pc:sldChg>
      <pc:sldChg chg="modSp mod">
        <pc:chgData name="Nick Vargas Vila" userId="1c982030-5de6-444d-9b60-5ad8aae3ce51" providerId="ADAL" clId="{71E83B52-9108-4C32-96A3-52EB94874CDF}" dt="2020-07-10T17:32:14.391" v="10417" actId="21"/>
        <pc:sldMkLst>
          <pc:docMk/>
          <pc:sldMk cId="2658103204" sldId="1957"/>
        </pc:sldMkLst>
        <pc:spChg chg="mod">
          <ac:chgData name="Nick Vargas Vila" userId="1c982030-5de6-444d-9b60-5ad8aae3ce51" providerId="ADAL" clId="{71E83B52-9108-4C32-96A3-52EB94874CDF}" dt="2020-07-10T17:32:14.391" v="10417" actId="21"/>
          <ac:spMkLst>
            <pc:docMk/>
            <pc:sldMk cId="2658103204" sldId="1957"/>
            <ac:spMk id="7" creationId="{9024A2B5-7E9E-4A6F-AE06-D64AADF19D32}"/>
          </ac:spMkLst>
        </pc:spChg>
        <pc:picChg chg="mod">
          <ac:chgData name="Nick Vargas Vila" userId="1c982030-5de6-444d-9b60-5ad8aae3ce51" providerId="ADAL" clId="{71E83B52-9108-4C32-96A3-52EB94874CDF}" dt="2020-07-10T17:31:10.236" v="10413" actId="1076"/>
          <ac:picMkLst>
            <pc:docMk/>
            <pc:sldMk cId="2658103204" sldId="1957"/>
            <ac:picMk id="2" creationId="{7EFD0D4A-9459-47CF-BA02-2BD854A5585E}"/>
          </ac:picMkLst>
        </pc:picChg>
      </pc:sldChg>
      <pc:sldChg chg="modSp">
        <pc:chgData name="Nick Vargas Vila" userId="1c982030-5de6-444d-9b60-5ad8aae3ce51" providerId="ADAL" clId="{71E83B52-9108-4C32-96A3-52EB94874CDF}" dt="2020-07-01T21:02:30.495" v="10029" actId="13244"/>
        <pc:sldMkLst>
          <pc:docMk/>
          <pc:sldMk cId="1709818411" sldId="1972"/>
        </pc:sldMkLst>
        <pc:spChg chg="mod">
          <ac:chgData name="Nick Vargas Vila" userId="1c982030-5de6-444d-9b60-5ad8aae3ce51" providerId="ADAL" clId="{71E83B52-9108-4C32-96A3-52EB94874CDF}" dt="2020-07-01T21:02:30.495" v="10029" actId="13244"/>
          <ac:spMkLst>
            <pc:docMk/>
            <pc:sldMk cId="1709818411" sldId="1972"/>
            <ac:spMk id="6" creationId="{677F9154-A54D-446E-9B00-7AE64C886817}"/>
          </ac:spMkLst>
        </pc:spChg>
        <pc:graphicFrameChg chg="mod">
          <ac:chgData name="Nick Vargas Vila" userId="1c982030-5de6-444d-9b60-5ad8aae3ce51" providerId="ADAL" clId="{71E83B52-9108-4C32-96A3-52EB94874CDF}" dt="2020-07-01T20:43:23.844" v="6745" actId="962"/>
          <ac:graphicFrameMkLst>
            <pc:docMk/>
            <pc:sldMk cId="1709818411" sldId="1972"/>
            <ac:graphicFrameMk id="5" creationId="{9F7A4EFF-1A00-44DC-AD3B-7A57361956A6}"/>
          </ac:graphicFrameMkLst>
        </pc:graphicFrameChg>
      </pc:sldChg>
      <pc:sldChg chg="modSp mod">
        <pc:chgData name="Nick Vargas Vila" userId="1c982030-5de6-444d-9b60-5ad8aae3ce51" providerId="ADAL" clId="{71E83B52-9108-4C32-96A3-52EB94874CDF}" dt="2020-07-01T20:42:43.801" v="6743" actId="962"/>
        <pc:sldMkLst>
          <pc:docMk/>
          <pc:sldMk cId="1498949539" sldId="1981"/>
        </pc:sldMkLst>
        <pc:picChg chg="mod">
          <ac:chgData name="Nick Vargas Vila" userId="1c982030-5de6-444d-9b60-5ad8aae3ce51" providerId="ADAL" clId="{71E83B52-9108-4C32-96A3-52EB94874CDF}" dt="2020-07-01T20:42:43.801" v="6743" actId="962"/>
          <ac:picMkLst>
            <pc:docMk/>
            <pc:sldMk cId="1498949539" sldId="1981"/>
            <ac:picMk id="3" creationId="{0967E6DC-56B4-4A85-BA79-6114039D61AC}"/>
          </ac:picMkLst>
        </pc:picChg>
      </pc:sldChg>
      <pc:sldChg chg="addSp delSp modSp mod">
        <pc:chgData name="Nick Vargas Vila" userId="1c982030-5de6-444d-9b60-5ad8aae3ce51" providerId="ADAL" clId="{71E83B52-9108-4C32-96A3-52EB94874CDF}" dt="2020-07-01T20:46:39.267" v="7486" actId="962"/>
        <pc:sldMkLst>
          <pc:docMk/>
          <pc:sldMk cId="408313254" sldId="2038"/>
        </pc:sldMkLst>
        <pc:spChg chg="add del mod">
          <ac:chgData name="Nick Vargas Vila" userId="1c982030-5de6-444d-9b60-5ad8aae3ce51" providerId="ADAL" clId="{71E83B52-9108-4C32-96A3-52EB94874CDF}" dt="2020-07-01T20:45:15.848" v="7236" actId="478"/>
          <ac:spMkLst>
            <pc:docMk/>
            <pc:sldMk cId="408313254" sldId="2038"/>
            <ac:spMk id="5" creationId="{22B183B6-8644-4F55-AF74-C7A242444B97}"/>
          </ac:spMkLst>
        </pc:spChg>
        <pc:spChg chg="del">
          <ac:chgData name="Nick Vargas Vila" userId="1c982030-5de6-444d-9b60-5ad8aae3ce51" providerId="ADAL" clId="{71E83B52-9108-4C32-96A3-52EB94874CDF}" dt="2020-07-01T20:45:12.583" v="7235" actId="478"/>
          <ac:spMkLst>
            <pc:docMk/>
            <pc:sldMk cId="408313254" sldId="2038"/>
            <ac:spMk id="7" creationId="{9024A2B5-7E9E-4A6F-AE06-D64AADF19D32}"/>
          </ac:spMkLst>
        </pc:spChg>
        <pc:picChg chg="mod">
          <ac:chgData name="Nick Vargas Vila" userId="1c982030-5de6-444d-9b60-5ad8aae3ce51" providerId="ADAL" clId="{71E83B52-9108-4C32-96A3-52EB94874CDF}" dt="2020-07-01T20:46:39.267" v="7486" actId="962"/>
          <ac:picMkLst>
            <pc:docMk/>
            <pc:sldMk cId="408313254" sldId="2038"/>
            <ac:picMk id="3" creationId="{D986C9AE-6559-4781-8E2D-28A0298C4FD0}"/>
          </ac:picMkLst>
        </pc:picChg>
      </pc:sldChg>
      <pc:sldChg chg="addSp delSp modSp mod">
        <pc:chgData name="Nick Vargas Vila" userId="1c982030-5de6-444d-9b60-5ad8aae3ce51" providerId="ADAL" clId="{71E83B52-9108-4C32-96A3-52EB94874CDF}" dt="2020-07-01T20:46:06.174" v="7428" actId="962"/>
        <pc:sldMkLst>
          <pc:docMk/>
          <pc:sldMk cId="672513225" sldId="2039"/>
        </pc:sldMkLst>
        <pc:spChg chg="add del mod">
          <ac:chgData name="Nick Vargas Vila" userId="1c982030-5de6-444d-9b60-5ad8aae3ce51" providerId="ADAL" clId="{71E83B52-9108-4C32-96A3-52EB94874CDF}" dt="2020-07-01T20:44:16.756" v="6750" actId="478"/>
          <ac:spMkLst>
            <pc:docMk/>
            <pc:sldMk cId="672513225" sldId="2039"/>
            <ac:spMk id="5" creationId="{C91AF83C-20E4-4E86-A641-4E90C18AA88C}"/>
          </ac:spMkLst>
        </pc:spChg>
        <pc:spChg chg="del mod">
          <ac:chgData name="Nick Vargas Vila" userId="1c982030-5de6-444d-9b60-5ad8aae3ce51" providerId="ADAL" clId="{71E83B52-9108-4C32-96A3-52EB94874CDF}" dt="2020-07-01T20:44:11.460" v="6749" actId="478"/>
          <ac:spMkLst>
            <pc:docMk/>
            <pc:sldMk cId="672513225" sldId="2039"/>
            <ac:spMk id="7" creationId="{9024A2B5-7E9E-4A6F-AE06-D64AADF19D32}"/>
          </ac:spMkLst>
        </pc:spChg>
        <pc:picChg chg="mod">
          <ac:chgData name="Nick Vargas Vila" userId="1c982030-5de6-444d-9b60-5ad8aae3ce51" providerId="ADAL" clId="{71E83B52-9108-4C32-96A3-52EB94874CDF}" dt="2020-07-01T20:46:06.174" v="7428" actId="962"/>
          <ac:picMkLst>
            <pc:docMk/>
            <pc:sldMk cId="672513225" sldId="2039"/>
            <ac:picMk id="3" creationId="{C587307D-7843-4CD1-AD4B-0B6DD6B34836}"/>
          </ac:picMkLst>
        </pc:picChg>
      </pc:sldChg>
      <pc:sldChg chg="modSp mod">
        <pc:chgData name="Nick Vargas Vila" userId="1c982030-5de6-444d-9b60-5ad8aae3ce51" providerId="ADAL" clId="{71E83B52-9108-4C32-96A3-52EB94874CDF}" dt="2020-07-01T20:47:43.388" v="7970" actId="962"/>
        <pc:sldMkLst>
          <pc:docMk/>
          <pc:sldMk cId="187290672" sldId="2040"/>
        </pc:sldMkLst>
        <pc:picChg chg="mod">
          <ac:chgData name="Nick Vargas Vila" userId="1c982030-5de6-444d-9b60-5ad8aae3ce51" providerId="ADAL" clId="{71E83B52-9108-4C32-96A3-52EB94874CDF}" dt="2020-07-01T20:47:43.388" v="7970" actId="962"/>
          <ac:picMkLst>
            <pc:docMk/>
            <pc:sldMk cId="187290672" sldId="2040"/>
            <ac:picMk id="3" creationId="{520ACF3D-E2D8-46C5-9AB0-533CD9D7AD94}"/>
          </ac:picMkLst>
        </pc:picChg>
      </pc:sldChg>
      <pc:sldChg chg="modSp">
        <pc:chgData name="Nick Vargas Vila" userId="1c982030-5de6-444d-9b60-5ad8aae3ce51" providerId="ADAL" clId="{71E83B52-9108-4C32-96A3-52EB94874CDF}" dt="2020-07-01T20:43:52.280" v="6746" actId="962"/>
        <pc:sldMkLst>
          <pc:docMk/>
          <pc:sldMk cId="2895489577" sldId="2049"/>
        </pc:sldMkLst>
        <pc:graphicFrameChg chg="mod">
          <ac:chgData name="Nick Vargas Vila" userId="1c982030-5de6-444d-9b60-5ad8aae3ce51" providerId="ADAL" clId="{71E83B52-9108-4C32-96A3-52EB94874CDF}" dt="2020-07-01T20:43:52.280" v="6746" actId="962"/>
          <ac:graphicFrameMkLst>
            <pc:docMk/>
            <pc:sldMk cId="2895489577" sldId="2049"/>
            <ac:graphicFrameMk id="2" creationId="{70C35B30-9576-4AA3-BFB7-0E92A32DA2E9}"/>
          </ac:graphicFrameMkLst>
        </pc:graphicFrameChg>
      </pc:sldChg>
      <pc:sldChg chg="modSp mod">
        <pc:chgData name="Nick Vargas Vila" userId="1c982030-5de6-444d-9b60-5ad8aae3ce51" providerId="ADAL" clId="{71E83B52-9108-4C32-96A3-52EB94874CDF}" dt="2020-07-01T20:39:04.264" v="5891" actId="962"/>
        <pc:sldMkLst>
          <pc:docMk/>
          <pc:sldMk cId="523778787" sldId="2050"/>
        </pc:sldMkLst>
        <pc:picChg chg="mod">
          <ac:chgData name="Nick Vargas Vila" userId="1c982030-5de6-444d-9b60-5ad8aae3ce51" providerId="ADAL" clId="{71E83B52-9108-4C32-96A3-52EB94874CDF}" dt="2020-07-01T20:39:04.264" v="5891" actId="962"/>
          <ac:picMkLst>
            <pc:docMk/>
            <pc:sldMk cId="523778787" sldId="2050"/>
            <ac:picMk id="2" creationId="{DB938996-F2AE-489C-BA04-43BF4F7A7EC1}"/>
          </ac:picMkLst>
        </pc:picChg>
      </pc:sldChg>
      <pc:sldChg chg="modSp mod">
        <pc:chgData name="Nick Vargas Vila" userId="1c982030-5de6-444d-9b60-5ad8aae3ce51" providerId="ADAL" clId="{71E83B52-9108-4C32-96A3-52EB94874CDF}" dt="2020-07-01T21:01:00.953" v="10019" actId="13244"/>
        <pc:sldMkLst>
          <pc:docMk/>
          <pc:sldMk cId="2006987768" sldId="2051"/>
        </pc:sldMkLst>
        <pc:spChg chg="mod">
          <ac:chgData name="Nick Vargas Vila" userId="1c982030-5de6-444d-9b60-5ad8aae3ce51" providerId="ADAL" clId="{71E83B52-9108-4C32-96A3-52EB94874CDF}" dt="2020-07-01T21:01:00.953" v="10019" actId="13244"/>
          <ac:spMkLst>
            <pc:docMk/>
            <pc:sldMk cId="2006987768" sldId="2051"/>
            <ac:spMk id="2" creationId="{A24F47CE-444E-49A7-92FF-9ED8E7EBC31D}"/>
          </ac:spMkLst>
        </pc:spChg>
        <pc:picChg chg="mod">
          <ac:chgData name="Nick Vargas Vila" userId="1c982030-5de6-444d-9b60-5ad8aae3ce51" providerId="ADAL" clId="{71E83B52-9108-4C32-96A3-52EB94874CDF}" dt="2020-07-01T20:37:39.115" v="5263" actId="962"/>
          <ac:picMkLst>
            <pc:docMk/>
            <pc:sldMk cId="2006987768" sldId="2051"/>
            <ac:picMk id="5" creationId="{170BD3F6-39E6-44A2-860D-62FA9BEA4FB4}"/>
          </ac:picMkLst>
        </pc:picChg>
        <pc:picChg chg="mod">
          <ac:chgData name="Nick Vargas Vila" userId="1c982030-5de6-444d-9b60-5ad8aae3ce51" providerId="ADAL" clId="{71E83B52-9108-4C32-96A3-52EB94874CDF}" dt="2020-07-01T20:37:05.247" v="4964" actId="962"/>
          <ac:picMkLst>
            <pc:docMk/>
            <pc:sldMk cId="2006987768" sldId="2051"/>
            <ac:picMk id="9" creationId="{EDFF095F-68F3-41BD-B355-C9A82D5C04E8}"/>
          </ac:picMkLst>
        </pc:picChg>
        <pc:picChg chg="mod">
          <ac:chgData name="Nick Vargas Vila" userId="1c982030-5de6-444d-9b60-5ad8aae3ce51" providerId="ADAL" clId="{71E83B52-9108-4C32-96A3-52EB94874CDF}" dt="2020-07-01T20:36:56.313" v="4922" actId="962"/>
          <ac:picMkLst>
            <pc:docMk/>
            <pc:sldMk cId="2006987768" sldId="2051"/>
            <ac:picMk id="1026" creationId="{7B11672C-FEAB-455E-85FA-B00E7B6264EB}"/>
          </ac:picMkLst>
        </pc:picChg>
      </pc:sldChg>
      <pc:sldChg chg="modSp">
        <pc:chgData name="Nick Vargas Vila" userId="1c982030-5de6-444d-9b60-5ad8aae3ce51" providerId="ADAL" clId="{71E83B52-9108-4C32-96A3-52EB94874CDF}" dt="2020-07-01T21:02:09.384" v="10028" actId="13244"/>
        <pc:sldMkLst>
          <pc:docMk/>
          <pc:sldMk cId="2083699913" sldId="2058"/>
        </pc:sldMkLst>
        <pc:graphicFrameChg chg="mod">
          <ac:chgData name="Nick Vargas Vila" userId="1c982030-5de6-444d-9b60-5ad8aae3ce51" providerId="ADAL" clId="{71E83B52-9108-4C32-96A3-52EB94874CDF}" dt="2020-07-01T21:02:09.384" v="10028" actId="13244"/>
          <ac:graphicFrameMkLst>
            <pc:docMk/>
            <pc:sldMk cId="2083699913" sldId="2058"/>
            <ac:graphicFrameMk id="5" creationId="{9F7A4EFF-1A00-44DC-AD3B-7A57361956A6}"/>
          </ac:graphicFrameMkLst>
        </pc:graphicFrameChg>
      </pc:sldChg>
      <pc:sldChg chg="modSp">
        <pc:chgData name="Nick Vargas Vila" userId="1c982030-5de6-444d-9b60-5ad8aae3ce51" providerId="ADAL" clId="{71E83B52-9108-4C32-96A3-52EB94874CDF}" dt="2020-07-01T20:38:53.707" v="5793" actId="962"/>
        <pc:sldMkLst>
          <pc:docMk/>
          <pc:sldMk cId="502283092" sldId="2060"/>
        </pc:sldMkLst>
        <pc:graphicFrameChg chg="mod">
          <ac:chgData name="Nick Vargas Vila" userId="1c982030-5de6-444d-9b60-5ad8aae3ce51" providerId="ADAL" clId="{71E83B52-9108-4C32-96A3-52EB94874CDF}" dt="2020-07-01T20:38:53.707" v="5793" actId="962"/>
          <ac:graphicFrameMkLst>
            <pc:docMk/>
            <pc:sldMk cId="502283092" sldId="2060"/>
            <ac:graphicFrameMk id="5" creationId="{94688BAA-D507-432D-8521-FF2AC6336B7D}"/>
          </ac:graphicFrameMkLst>
        </pc:graphicFrameChg>
      </pc:sldChg>
      <pc:sldChg chg="modSp mod">
        <pc:chgData name="Nick Vargas Vila" userId="1c982030-5de6-444d-9b60-5ad8aae3ce51" providerId="ADAL" clId="{71E83B52-9108-4C32-96A3-52EB94874CDF}" dt="2020-07-01T20:55:34.294" v="9203" actId="13244"/>
        <pc:sldMkLst>
          <pc:docMk/>
          <pc:sldMk cId="1169649254" sldId="2062"/>
        </pc:sldMkLst>
        <pc:spChg chg="mod">
          <ac:chgData name="Nick Vargas Vila" userId="1c982030-5de6-444d-9b60-5ad8aae3ce51" providerId="ADAL" clId="{71E83B52-9108-4C32-96A3-52EB94874CDF}" dt="2020-07-01T20:24:01.241" v="1044" actId="962"/>
          <ac:spMkLst>
            <pc:docMk/>
            <pc:sldMk cId="1169649254" sldId="2062"/>
            <ac:spMk id="5" creationId="{0E1AF9E5-FBE2-41F0-A94E-DF8C1B208784}"/>
          </ac:spMkLst>
        </pc:spChg>
        <pc:picChg chg="mod">
          <ac:chgData name="Nick Vargas Vila" userId="1c982030-5de6-444d-9b60-5ad8aae3ce51" providerId="ADAL" clId="{71E83B52-9108-4C32-96A3-52EB94874CDF}" dt="2020-07-01T20:23:17.939" v="845" actId="962"/>
          <ac:picMkLst>
            <pc:docMk/>
            <pc:sldMk cId="1169649254" sldId="2062"/>
            <ac:picMk id="3" creationId="{5D8ACD78-2B4A-4E2B-8F40-31E4E4501C0D}"/>
          </ac:picMkLst>
        </pc:picChg>
        <pc:picChg chg="mod">
          <ac:chgData name="Nick Vargas Vila" userId="1c982030-5de6-444d-9b60-5ad8aae3ce51" providerId="ADAL" clId="{71E83B52-9108-4C32-96A3-52EB94874CDF}" dt="2020-07-01T20:55:34.294" v="9203" actId="13244"/>
          <ac:picMkLst>
            <pc:docMk/>
            <pc:sldMk cId="1169649254" sldId="2062"/>
            <ac:picMk id="4" creationId="{5B37AAD0-C302-4C2D-8AE4-AFD856CA67ED}"/>
          </ac:picMkLst>
        </pc:picChg>
      </pc:sldChg>
      <pc:sldChg chg="modSp mod">
        <pc:chgData name="Nick Vargas Vila" userId="1c982030-5de6-444d-9b60-5ad8aae3ce51" providerId="ADAL" clId="{71E83B52-9108-4C32-96A3-52EB94874CDF}" dt="2020-07-01T20:25:58.892" v="1848" actId="962"/>
        <pc:sldMkLst>
          <pc:docMk/>
          <pc:sldMk cId="501528639" sldId="2063"/>
        </pc:sldMkLst>
        <pc:spChg chg="mod">
          <ac:chgData name="Nick Vargas Vila" userId="1c982030-5de6-444d-9b60-5ad8aae3ce51" providerId="ADAL" clId="{71E83B52-9108-4C32-96A3-52EB94874CDF}" dt="2020-07-01T20:25:58.892" v="1848" actId="962"/>
          <ac:spMkLst>
            <pc:docMk/>
            <pc:sldMk cId="501528639" sldId="2063"/>
            <ac:spMk id="6" creationId="{C9EC2499-7625-460A-8776-8B7533341E85}"/>
          </ac:spMkLst>
        </pc:spChg>
        <pc:picChg chg="mod">
          <ac:chgData name="Nick Vargas Vila" userId="1c982030-5de6-444d-9b60-5ad8aae3ce51" providerId="ADAL" clId="{71E83B52-9108-4C32-96A3-52EB94874CDF}" dt="2020-07-01T20:25:37.737" v="1653" actId="962"/>
          <ac:picMkLst>
            <pc:docMk/>
            <pc:sldMk cId="501528639" sldId="2063"/>
            <ac:picMk id="4" creationId="{C67F0C34-5A83-4130-B826-38BE3EF4CA6F}"/>
          </ac:picMkLst>
        </pc:picChg>
        <pc:picChg chg="mod">
          <ac:chgData name="Nick Vargas Vila" userId="1c982030-5de6-444d-9b60-5ad8aae3ce51" providerId="ADAL" clId="{71E83B52-9108-4C32-96A3-52EB94874CDF}" dt="2020-07-01T20:25:54.554" v="1847" actId="962"/>
          <ac:picMkLst>
            <pc:docMk/>
            <pc:sldMk cId="501528639" sldId="2063"/>
            <ac:picMk id="5" creationId="{434F1D9B-5E2D-4F12-9F51-AD07BB509B74}"/>
          </ac:picMkLst>
        </pc:picChg>
      </pc:sldChg>
      <pc:sldChg chg="modSp mod">
        <pc:chgData name="Nick Vargas Vila" userId="1c982030-5de6-444d-9b60-5ad8aae3ce51" providerId="ADAL" clId="{71E83B52-9108-4C32-96A3-52EB94874CDF}" dt="2020-07-01T21:02:40.943" v="10030" actId="13244"/>
        <pc:sldMkLst>
          <pc:docMk/>
          <pc:sldMk cId="3585346035" sldId="2064"/>
        </pc:sldMkLst>
        <pc:spChg chg="mod">
          <ac:chgData name="Nick Vargas Vila" userId="1c982030-5de6-444d-9b60-5ad8aae3ce51" providerId="ADAL" clId="{71E83B52-9108-4C32-96A3-52EB94874CDF}" dt="2020-07-01T20:25:11.648" v="1487" actId="962"/>
          <ac:spMkLst>
            <pc:docMk/>
            <pc:sldMk cId="3585346035" sldId="2064"/>
            <ac:spMk id="7" creationId="{3315B3EC-9CBE-4690-8B0F-389732B93595}"/>
          </ac:spMkLst>
        </pc:spChg>
        <pc:picChg chg="mod">
          <ac:chgData name="Nick Vargas Vila" userId="1c982030-5de6-444d-9b60-5ad8aae3ce51" providerId="ADAL" clId="{71E83B52-9108-4C32-96A3-52EB94874CDF}" dt="2020-07-01T21:02:40.943" v="10030" actId="13244"/>
          <ac:picMkLst>
            <pc:docMk/>
            <pc:sldMk cId="3585346035" sldId="2064"/>
            <ac:picMk id="5" creationId="{9CDA5D45-27E8-4539-A631-E9B9447C3893}"/>
          </ac:picMkLst>
        </pc:picChg>
        <pc:picChg chg="mod">
          <ac:chgData name="Nick Vargas Vila" userId="1c982030-5de6-444d-9b60-5ad8aae3ce51" providerId="ADAL" clId="{71E83B52-9108-4C32-96A3-52EB94874CDF}" dt="2020-07-01T20:25:07.002" v="1486" actId="962"/>
          <ac:picMkLst>
            <pc:docMk/>
            <pc:sldMk cId="3585346035" sldId="2064"/>
            <ac:picMk id="6" creationId="{0AC40EA5-49F4-4EA5-82B7-26A923A89FB6}"/>
          </ac:picMkLst>
        </pc:picChg>
      </pc:sldChg>
      <pc:sldChg chg="modSp mod">
        <pc:chgData name="Nick Vargas Vila" userId="1c982030-5de6-444d-9b60-5ad8aae3ce51" providerId="ADAL" clId="{71E83B52-9108-4C32-96A3-52EB94874CDF}" dt="2020-07-01T20:58:12.983" v="9633" actId="962"/>
        <pc:sldMkLst>
          <pc:docMk/>
          <pc:sldMk cId="1452673199" sldId="2105"/>
        </pc:sldMkLst>
        <pc:spChg chg="mod">
          <ac:chgData name="Nick Vargas Vila" userId="1c982030-5de6-444d-9b60-5ad8aae3ce51" providerId="ADAL" clId="{71E83B52-9108-4C32-96A3-52EB94874CDF}" dt="2020-07-01T20:57:45.777" v="9574" actId="962"/>
          <ac:spMkLst>
            <pc:docMk/>
            <pc:sldMk cId="1452673199" sldId="2105"/>
            <ac:spMk id="4" creationId="{C9181BD1-85AB-492B-B666-8B058972547F}"/>
          </ac:spMkLst>
        </pc:spChg>
        <pc:spChg chg="mod">
          <ac:chgData name="Nick Vargas Vila" userId="1c982030-5de6-444d-9b60-5ad8aae3ce51" providerId="ADAL" clId="{71E83B52-9108-4C32-96A3-52EB94874CDF}" dt="2020-07-01T20:57:56.717" v="9575" actId="13244"/>
          <ac:spMkLst>
            <pc:docMk/>
            <pc:sldMk cId="1452673199" sldId="2105"/>
            <ac:spMk id="14" creationId="{87C7B867-3780-4DC9-9447-BA0C60BDAB7D}"/>
          </ac:spMkLst>
        </pc:spChg>
        <pc:spChg chg="mod">
          <ac:chgData name="Nick Vargas Vila" userId="1c982030-5de6-444d-9b60-5ad8aae3ce51" providerId="ADAL" clId="{71E83B52-9108-4C32-96A3-52EB94874CDF}" dt="2020-07-01T20:57:25.775" v="9456" actId="13244"/>
          <ac:spMkLst>
            <pc:docMk/>
            <pc:sldMk cId="1452673199" sldId="2105"/>
            <ac:spMk id="24" creationId="{ABC8E82E-150B-4A55-9BBC-DDF3E47AD61B}"/>
          </ac:spMkLst>
        </pc:spChg>
        <pc:spChg chg="mod">
          <ac:chgData name="Nick Vargas Vila" userId="1c982030-5de6-444d-9b60-5ad8aae3ce51" providerId="ADAL" clId="{71E83B52-9108-4C32-96A3-52EB94874CDF}" dt="2020-07-01T20:56:22.872" v="9222" actId="962"/>
          <ac:spMkLst>
            <pc:docMk/>
            <pc:sldMk cId="1452673199" sldId="2105"/>
            <ac:spMk id="25" creationId="{76B13257-4BEF-4AE1-A66E-2F3B2EAABFF0}"/>
          </ac:spMkLst>
        </pc:spChg>
        <pc:spChg chg="mod">
          <ac:chgData name="Nick Vargas Vila" userId="1c982030-5de6-444d-9b60-5ad8aae3ce51" providerId="ADAL" clId="{71E83B52-9108-4C32-96A3-52EB94874CDF}" dt="2020-07-01T20:22:06.435" v="456" actId="962"/>
          <ac:spMkLst>
            <pc:docMk/>
            <pc:sldMk cId="1452673199" sldId="2105"/>
            <ac:spMk id="28" creationId="{03B5414D-134E-4F10-B778-E428BC16D90F}"/>
          </ac:spMkLst>
        </pc:spChg>
        <pc:spChg chg="mod">
          <ac:chgData name="Nick Vargas Vila" userId="1c982030-5de6-444d-9b60-5ad8aae3ce51" providerId="ADAL" clId="{71E83B52-9108-4C32-96A3-52EB94874CDF}" dt="2020-07-01T20:54:19.825" v="9198" actId="13244"/>
          <ac:spMkLst>
            <pc:docMk/>
            <pc:sldMk cId="1452673199" sldId="2105"/>
            <ac:spMk id="29" creationId="{61E3BA89-6611-4535-93F6-F409378B8F92}"/>
          </ac:spMkLst>
        </pc:spChg>
        <pc:spChg chg="mod">
          <ac:chgData name="Nick Vargas Vila" userId="1c982030-5de6-444d-9b60-5ad8aae3ce51" providerId="ADAL" clId="{71E83B52-9108-4C32-96A3-52EB94874CDF}" dt="2020-07-01T20:22:10.288" v="457" actId="962"/>
          <ac:spMkLst>
            <pc:docMk/>
            <pc:sldMk cId="1452673199" sldId="2105"/>
            <ac:spMk id="30" creationId="{CD13C7A6-807B-4556-86AA-F0024573D735}"/>
          </ac:spMkLst>
        </pc:spChg>
        <pc:spChg chg="mod">
          <ac:chgData name="Nick Vargas Vila" userId="1c982030-5de6-444d-9b60-5ad8aae3ce51" providerId="ADAL" clId="{71E83B52-9108-4C32-96A3-52EB94874CDF}" dt="2020-07-01T20:55:57.446" v="9204" actId="14100"/>
          <ac:spMkLst>
            <pc:docMk/>
            <pc:sldMk cId="1452673199" sldId="2105"/>
            <ac:spMk id="31" creationId="{37EB1AE4-7B9A-40D8-A66B-F60B41339F86}"/>
          </ac:spMkLst>
        </pc:spChg>
        <pc:grpChg chg="mod">
          <ac:chgData name="Nick Vargas Vila" userId="1c982030-5de6-444d-9b60-5ad8aae3ce51" providerId="ADAL" clId="{71E83B52-9108-4C32-96A3-52EB94874CDF}" dt="2020-07-01T20:58:12.983" v="9633" actId="962"/>
          <ac:grpSpMkLst>
            <pc:docMk/>
            <pc:sldMk cId="1452673199" sldId="2105"/>
            <ac:grpSpMk id="5" creationId="{2FEB3421-9D21-4872-A923-8A611738FDC3}"/>
          </ac:grpSpMkLst>
        </pc:grpChg>
        <pc:grpChg chg="mod">
          <ac:chgData name="Nick Vargas Vila" userId="1c982030-5de6-444d-9b60-5ad8aae3ce51" providerId="ADAL" clId="{71E83B52-9108-4C32-96A3-52EB94874CDF}" dt="2020-07-01T20:57:15.138" v="9455" actId="962"/>
          <ac:grpSpMkLst>
            <pc:docMk/>
            <pc:sldMk cId="1452673199" sldId="2105"/>
            <ac:grpSpMk id="8" creationId="{3807A050-3248-4F72-988D-10A0FDC53E93}"/>
          </ac:grpSpMkLst>
        </pc:grpChg>
        <pc:picChg chg="mod">
          <ac:chgData name="Nick Vargas Vila" userId="1c982030-5de6-444d-9b60-5ad8aae3ce51" providerId="ADAL" clId="{71E83B52-9108-4C32-96A3-52EB94874CDF}" dt="2020-07-01T20:56:39.879" v="9265" actId="962"/>
          <ac:picMkLst>
            <pc:docMk/>
            <pc:sldMk cId="1452673199" sldId="2105"/>
            <ac:picMk id="2" creationId="{5A268D80-13AE-4FC4-B4CB-92AA2728AF46}"/>
          </ac:picMkLst>
        </pc:picChg>
        <pc:picChg chg="mod">
          <ac:chgData name="Nick Vargas Vila" userId="1c982030-5de6-444d-9b60-5ad8aae3ce51" providerId="ADAL" clId="{71E83B52-9108-4C32-96A3-52EB94874CDF}" dt="2020-07-01T20:56:16.028" v="9220" actId="962"/>
          <ac:picMkLst>
            <pc:docMk/>
            <pc:sldMk cId="1452673199" sldId="2105"/>
            <ac:picMk id="15" creationId="{4528CB27-19DF-4324-A4CB-F4F58943E9CA}"/>
          </ac:picMkLst>
        </pc:picChg>
      </pc:sldChg>
      <pc:sldChg chg="addSp delSp modSp mod">
        <pc:chgData name="Nick Vargas Vila" userId="1c982030-5de6-444d-9b60-5ad8aae3ce51" providerId="ADAL" clId="{71E83B52-9108-4C32-96A3-52EB94874CDF}" dt="2020-07-01T21:00:48.970" v="10018" actId="962"/>
        <pc:sldMkLst>
          <pc:docMk/>
          <pc:sldMk cId="3094752834" sldId="4237"/>
        </pc:sldMkLst>
        <pc:spChg chg="mod">
          <ac:chgData name="Nick Vargas Vila" userId="1c982030-5de6-444d-9b60-5ad8aae3ce51" providerId="ADAL" clId="{71E83B52-9108-4C32-96A3-52EB94874CDF}" dt="2020-07-01T20:59:54.992" v="9643" actId="1076"/>
          <ac:spMkLst>
            <pc:docMk/>
            <pc:sldMk cId="3094752834" sldId="4237"/>
            <ac:spMk id="4" creationId="{5C24BDD9-D4D5-6242-9C98-CD41F1BDD957}"/>
          </ac:spMkLst>
        </pc:spChg>
        <pc:spChg chg="del mod">
          <ac:chgData name="Nick Vargas Vila" userId="1c982030-5de6-444d-9b60-5ad8aae3ce51" providerId="ADAL" clId="{71E83B52-9108-4C32-96A3-52EB94874CDF}" dt="2020-07-01T21:00:00.800" v="9644" actId="478"/>
          <ac:spMkLst>
            <pc:docMk/>
            <pc:sldMk cId="3094752834" sldId="4237"/>
            <ac:spMk id="9" creationId="{28194895-4877-A947-B8B8-11A120F6EF52}"/>
          </ac:spMkLst>
        </pc:spChg>
        <pc:spChg chg="del mod">
          <ac:chgData name="Nick Vargas Vila" userId="1c982030-5de6-444d-9b60-5ad8aae3ce51" providerId="ADAL" clId="{71E83B52-9108-4C32-96A3-52EB94874CDF}" dt="2020-07-01T21:00:00.800" v="9644" actId="478"/>
          <ac:spMkLst>
            <pc:docMk/>
            <pc:sldMk cId="3094752834" sldId="4237"/>
            <ac:spMk id="53" creationId="{F1214FB2-AAB3-A34E-B4D1-9FDEDA68DEC8}"/>
          </ac:spMkLst>
        </pc:spChg>
        <pc:spChg chg="del mod">
          <ac:chgData name="Nick Vargas Vila" userId="1c982030-5de6-444d-9b60-5ad8aae3ce51" providerId="ADAL" clId="{71E83B52-9108-4C32-96A3-52EB94874CDF}" dt="2020-07-01T21:00:00.800" v="9644" actId="478"/>
          <ac:spMkLst>
            <pc:docMk/>
            <pc:sldMk cId="3094752834" sldId="4237"/>
            <ac:spMk id="54" creationId="{88EE5DA4-BC2A-A647-A0E9-5633F5549BB0}"/>
          </ac:spMkLst>
        </pc:spChg>
        <pc:spChg chg="del mod">
          <ac:chgData name="Nick Vargas Vila" userId="1c982030-5de6-444d-9b60-5ad8aae3ce51" providerId="ADAL" clId="{71E83B52-9108-4C32-96A3-52EB94874CDF}" dt="2020-07-01T21:00:00.800" v="9644" actId="478"/>
          <ac:spMkLst>
            <pc:docMk/>
            <pc:sldMk cId="3094752834" sldId="4237"/>
            <ac:spMk id="55" creationId="{FC008CB8-2EC5-CB4D-BDCE-14340F683983}"/>
          </ac:spMkLst>
        </pc:spChg>
        <pc:spChg chg="del mod">
          <ac:chgData name="Nick Vargas Vila" userId="1c982030-5de6-444d-9b60-5ad8aae3ce51" providerId="ADAL" clId="{71E83B52-9108-4C32-96A3-52EB94874CDF}" dt="2020-07-01T21:00:00.800" v="9644" actId="478"/>
          <ac:spMkLst>
            <pc:docMk/>
            <pc:sldMk cId="3094752834" sldId="4237"/>
            <ac:spMk id="62" creationId="{A34B249A-B3F3-C449-B245-D51F00EFEBED}"/>
          </ac:spMkLst>
        </pc:spChg>
        <pc:spChg chg="del mod">
          <ac:chgData name="Nick Vargas Vila" userId="1c982030-5de6-444d-9b60-5ad8aae3ce51" providerId="ADAL" clId="{71E83B52-9108-4C32-96A3-52EB94874CDF}" dt="2020-07-01T21:00:00.800" v="9644" actId="478"/>
          <ac:spMkLst>
            <pc:docMk/>
            <pc:sldMk cId="3094752834" sldId="4237"/>
            <ac:spMk id="63" creationId="{5A7480D8-E848-304B-A8C2-DBF802CF9D9F}"/>
          </ac:spMkLst>
        </pc:spChg>
        <pc:spChg chg="del mod">
          <ac:chgData name="Nick Vargas Vila" userId="1c982030-5de6-444d-9b60-5ad8aae3ce51" providerId="ADAL" clId="{71E83B52-9108-4C32-96A3-52EB94874CDF}" dt="2020-07-01T21:00:00.800" v="9644" actId="478"/>
          <ac:spMkLst>
            <pc:docMk/>
            <pc:sldMk cId="3094752834" sldId="4237"/>
            <ac:spMk id="64" creationId="{A7D9B00A-D7B2-AC4C-A2F6-45700D5F8BDF}"/>
          </ac:spMkLst>
        </pc:spChg>
        <pc:spChg chg="del">
          <ac:chgData name="Nick Vargas Vila" userId="1c982030-5de6-444d-9b60-5ad8aae3ce51" providerId="ADAL" clId="{71E83B52-9108-4C32-96A3-52EB94874CDF}" dt="2020-07-01T21:00:05.535" v="9646" actId="478"/>
          <ac:spMkLst>
            <pc:docMk/>
            <pc:sldMk cId="3094752834" sldId="4237"/>
            <ac:spMk id="65" creationId="{32A1F54B-73D0-B148-A932-05B2D7C1DE13}"/>
          </ac:spMkLst>
        </pc:spChg>
        <pc:spChg chg="del mod">
          <ac:chgData name="Nick Vargas Vila" userId="1c982030-5de6-444d-9b60-5ad8aae3ce51" providerId="ADAL" clId="{71E83B52-9108-4C32-96A3-52EB94874CDF}" dt="2020-07-01T21:00:00.800" v="9644" actId="478"/>
          <ac:spMkLst>
            <pc:docMk/>
            <pc:sldMk cId="3094752834" sldId="4237"/>
            <ac:spMk id="70" creationId="{B90D83D1-F7E2-F84F-AF3E-185BD4E3BF69}"/>
          </ac:spMkLst>
        </pc:spChg>
        <pc:spChg chg="del">
          <ac:chgData name="Nick Vargas Vila" userId="1c982030-5de6-444d-9b60-5ad8aae3ce51" providerId="ADAL" clId="{71E83B52-9108-4C32-96A3-52EB94874CDF}" dt="2020-07-01T21:00:00.800" v="9644" actId="478"/>
          <ac:spMkLst>
            <pc:docMk/>
            <pc:sldMk cId="3094752834" sldId="4237"/>
            <ac:spMk id="97" creationId="{F4D10070-6886-8446-80C7-0E6F3A336346}"/>
          </ac:spMkLst>
        </pc:spChg>
        <pc:spChg chg="del">
          <ac:chgData name="Nick Vargas Vila" userId="1c982030-5de6-444d-9b60-5ad8aae3ce51" providerId="ADAL" clId="{71E83B52-9108-4C32-96A3-52EB94874CDF}" dt="2020-07-01T21:00:00.800" v="9644" actId="478"/>
          <ac:spMkLst>
            <pc:docMk/>
            <pc:sldMk cId="3094752834" sldId="4237"/>
            <ac:spMk id="98" creationId="{5AEA1C08-5EC3-6140-9C3B-211817684032}"/>
          </ac:spMkLst>
        </pc:spChg>
        <pc:spChg chg="del">
          <ac:chgData name="Nick Vargas Vila" userId="1c982030-5de6-444d-9b60-5ad8aae3ce51" providerId="ADAL" clId="{71E83B52-9108-4C32-96A3-52EB94874CDF}" dt="2020-07-01T21:00:00.800" v="9644" actId="478"/>
          <ac:spMkLst>
            <pc:docMk/>
            <pc:sldMk cId="3094752834" sldId="4237"/>
            <ac:spMk id="99" creationId="{0D56C7FC-EFC7-874F-AF0B-353EF6A21174}"/>
          </ac:spMkLst>
        </pc:spChg>
        <pc:spChg chg="del">
          <ac:chgData name="Nick Vargas Vila" userId="1c982030-5de6-444d-9b60-5ad8aae3ce51" providerId="ADAL" clId="{71E83B52-9108-4C32-96A3-52EB94874CDF}" dt="2020-07-01T21:00:00.800" v="9644" actId="478"/>
          <ac:spMkLst>
            <pc:docMk/>
            <pc:sldMk cId="3094752834" sldId="4237"/>
            <ac:spMk id="100" creationId="{F7EAF09C-4DF8-894B-9EA2-0343F10DBE86}"/>
          </ac:spMkLst>
        </pc:spChg>
        <pc:spChg chg="del">
          <ac:chgData name="Nick Vargas Vila" userId="1c982030-5de6-444d-9b60-5ad8aae3ce51" providerId="ADAL" clId="{71E83B52-9108-4C32-96A3-52EB94874CDF}" dt="2020-07-01T21:00:00.800" v="9644" actId="478"/>
          <ac:spMkLst>
            <pc:docMk/>
            <pc:sldMk cId="3094752834" sldId="4237"/>
            <ac:spMk id="101" creationId="{EC3F0944-E5F9-894D-B1C8-9228B8BFF186}"/>
          </ac:spMkLst>
        </pc:spChg>
        <pc:spChg chg="del">
          <ac:chgData name="Nick Vargas Vila" userId="1c982030-5de6-444d-9b60-5ad8aae3ce51" providerId="ADAL" clId="{71E83B52-9108-4C32-96A3-52EB94874CDF}" dt="2020-07-01T21:00:00.800" v="9644" actId="478"/>
          <ac:spMkLst>
            <pc:docMk/>
            <pc:sldMk cId="3094752834" sldId="4237"/>
            <ac:spMk id="102" creationId="{86C61FF1-2FA8-334E-9192-7524035A0364}"/>
          </ac:spMkLst>
        </pc:spChg>
        <pc:spChg chg="del">
          <ac:chgData name="Nick Vargas Vila" userId="1c982030-5de6-444d-9b60-5ad8aae3ce51" providerId="ADAL" clId="{71E83B52-9108-4C32-96A3-52EB94874CDF}" dt="2020-07-01T21:00:00.800" v="9644" actId="478"/>
          <ac:spMkLst>
            <pc:docMk/>
            <pc:sldMk cId="3094752834" sldId="4237"/>
            <ac:spMk id="103" creationId="{5B845D6B-E025-7E46-9774-37E3E09A4B4A}"/>
          </ac:spMkLst>
        </pc:spChg>
        <pc:spChg chg="del">
          <ac:chgData name="Nick Vargas Vila" userId="1c982030-5de6-444d-9b60-5ad8aae3ce51" providerId="ADAL" clId="{71E83B52-9108-4C32-96A3-52EB94874CDF}" dt="2020-07-01T21:00:05.535" v="9646" actId="478"/>
          <ac:spMkLst>
            <pc:docMk/>
            <pc:sldMk cId="3094752834" sldId="4237"/>
            <ac:spMk id="104" creationId="{861D20E8-A4E5-B841-B8F9-7ADDB0442B5B}"/>
          </ac:spMkLst>
        </pc:spChg>
        <pc:spChg chg="del">
          <ac:chgData name="Nick Vargas Vila" userId="1c982030-5de6-444d-9b60-5ad8aae3ce51" providerId="ADAL" clId="{71E83B52-9108-4C32-96A3-52EB94874CDF}" dt="2020-07-01T21:00:05.535" v="9646" actId="478"/>
          <ac:spMkLst>
            <pc:docMk/>
            <pc:sldMk cId="3094752834" sldId="4237"/>
            <ac:spMk id="105" creationId="{611971F1-5EA9-D647-8F05-F1F058968098}"/>
          </ac:spMkLst>
        </pc:spChg>
        <pc:spChg chg="del">
          <ac:chgData name="Nick Vargas Vila" userId="1c982030-5de6-444d-9b60-5ad8aae3ce51" providerId="ADAL" clId="{71E83B52-9108-4C32-96A3-52EB94874CDF}" dt="2020-07-01T21:00:00.800" v="9644" actId="478"/>
          <ac:spMkLst>
            <pc:docMk/>
            <pc:sldMk cId="3094752834" sldId="4237"/>
            <ac:spMk id="106" creationId="{F528D696-52EA-FE4A-BFD8-D91B14DEF0E2}"/>
          </ac:spMkLst>
        </pc:spChg>
        <pc:spChg chg="del">
          <ac:chgData name="Nick Vargas Vila" userId="1c982030-5de6-444d-9b60-5ad8aae3ce51" providerId="ADAL" clId="{71E83B52-9108-4C32-96A3-52EB94874CDF}" dt="2020-07-01T21:00:00.800" v="9644" actId="478"/>
          <ac:spMkLst>
            <pc:docMk/>
            <pc:sldMk cId="3094752834" sldId="4237"/>
            <ac:spMk id="107" creationId="{D7F591B5-8217-2B41-AB03-FA98326C8B23}"/>
          </ac:spMkLst>
        </pc:spChg>
        <pc:spChg chg="del">
          <ac:chgData name="Nick Vargas Vila" userId="1c982030-5de6-444d-9b60-5ad8aae3ce51" providerId="ADAL" clId="{71E83B52-9108-4C32-96A3-52EB94874CDF}" dt="2020-07-01T21:00:00.800" v="9644" actId="478"/>
          <ac:spMkLst>
            <pc:docMk/>
            <pc:sldMk cId="3094752834" sldId="4237"/>
            <ac:spMk id="108" creationId="{07133D0B-2DD8-1C4A-BF3A-B03F5D8AE4FB}"/>
          </ac:spMkLst>
        </pc:spChg>
        <pc:spChg chg="del">
          <ac:chgData name="Nick Vargas Vila" userId="1c982030-5de6-444d-9b60-5ad8aae3ce51" providerId="ADAL" clId="{71E83B52-9108-4C32-96A3-52EB94874CDF}" dt="2020-07-01T21:00:00.800" v="9644" actId="478"/>
          <ac:spMkLst>
            <pc:docMk/>
            <pc:sldMk cId="3094752834" sldId="4237"/>
            <ac:spMk id="109" creationId="{983835DA-7F5B-1D4E-8F1C-726818DD106B}"/>
          </ac:spMkLst>
        </pc:spChg>
        <pc:spChg chg="del">
          <ac:chgData name="Nick Vargas Vila" userId="1c982030-5de6-444d-9b60-5ad8aae3ce51" providerId="ADAL" clId="{71E83B52-9108-4C32-96A3-52EB94874CDF}" dt="2020-07-01T21:00:00.800" v="9644" actId="478"/>
          <ac:spMkLst>
            <pc:docMk/>
            <pc:sldMk cId="3094752834" sldId="4237"/>
            <ac:spMk id="111" creationId="{5899303B-08D3-5F46-AB20-2F7703B58E06}"/>
          </ac:spMkLst>
        </pc:spChg>
        <pc:grpChg chg="del mod">
          <ac:chgData name="Nick Vargas Vila" userId="1c982030-5de6-444d-9b60-5ad8aae3ce51" providerId="ADAL" clId="{71E83B52-9108-4C32-96A3-52EB94874CDF}" dt="2020-07-01T21:00:00.800" v="9644" actId="478"/>
          <ac:grpSpMkLst>
            <pc:docMk/>
            <pc:sldMk cId="3094752834" sldId="4237"/>
            <ac:grpSpMk id="67" creationId="{B7E05477-58F3-0148-9204-BC9E627D9329}"/>
          </ac:grpSpMkLst>
        </pc:grpChg>
        <pc:grpChg chg="del mod">
          <ac:chgData name="Nick Vargas Vila" userId="1c982030-5de6-444d-9b60-5ad8aae3ce51" providerId="ADAL" clId="{71E83B52-9108-4C32-96A3-52EB94874CDF}" dt="2020-07-01T21:00:00.800" v="9644" actId="478"/>
          <ac:grpSpMkLst>
            <pc:docMk/>
            <pc:sldMk cId="3094752834" sldId="4237"/>
            <ac:grpSpMk id="68" creationId="{D4CB39CA-88C9-E743-8EA6-0CA7B7E1BAB5}"/>
          </ac:grpSpMkLst>
        </pc:grpChg>
        <pc:grpChg chg="del mod">
          <ac:chgData name="Nick Vargas Vila" userId="1c982030-5de6-444d-9b60-5ad8aae3ce51" providerId="ADAL" clId="{71E83B52-9108-4C32-96A3-52EB94874CDF}" dt="2020-07-01T21:00:00.800" v="9644" actId="478"/>
          <ac:grpSpMkLst>
            <pc:docMk/>
            <pc:sldMk cId="3094752834" sldId="4237"/>
            <ac:grpSpMk id="69" creationId="{E7D4CA91-9AEA-5743-9E02-E954E0B8975D}"/>
          </ac:grpSpMkLst>
        </pc:grpChg>
        <pc:grpChg chg="del mod">
          <ac:chgData name="Nick Vargas Vila" userId="1c982030-5de6-444d-9b60-5ad8aae3ce51" providerId="ADAL" clId="{71E83B52-9108-4C32-96A3-52EB94874CDF}" dt="2020-07-01T21:00:00.800" v="9644" actId="478"/>
          <ac:grpSpMkLst>
            <pc:docMk/>
            <pc:sldMk cId="3094752834" sldId="4237"/>
            <ac:grpSpMk id="74" creationId="{9539181A-3DE6-0E41-9CE2-D8A5CE4B1286}"/>
          </ac:grpSpMkLst>
        </pc:grpChg>
        <pc:grpChg chg="del mod">
          <ac:chgData name="Nick Vargas Vila" userId="1c982030-5de6-444d-9b60-5ad8aae3ce51" providerId="ADAL" clId="{71E83B52-9108-4C32-96A3-52EB94874CDF}" dt="2020-07-01T21:00:00.800" v="9644" actId="478"/>
          <ac:grpSpMkLst>
            <pc:docMk/>
            <pc:sldMk cId="3094752834" sldId="4237"/>
            <ac:grpSpMk id="75" creationId="{AD3B97D0-8155-504E-A90C-74F63073AA8A}"/>
          </ac:grpSpMkLst>
        </pc:grpChg>
        <pc:grpChg chg="del mod">
          <ac:chgData name="Nick Vargas Vila" userId="1c982030-5de6-444d-9b60-5ad8aae3ce51" providerId="ADAL" clId="{71E83B52-9108-4C32-96A3-52EB94874CDF}" dt="2020-07-01T21:00:00.800" v="9644" actId="478"/>
          <ac:grpSpMkLst>
            <pc:docMk/>
            <pc:sldMk cId="3094752834" sldId="4237"/>
            <ac:grpSpMk id="76" creationId="{6A38BACB-1F4B-B045-B920-3A77439B78AD}"/>
          </ac:grpSpMkLst>
        </pc:grpChg>
        <pc:grpChg chg="del mod">
          <ac:chgData name="Nick Vargas Vila" userId="1c982030-5de6-444d-9b60-5ad8aae3ce51" providerId="ADAL" clId="{71E83B52-9108-4C32-96A3-52EB94874CDF}" dt="2020-07-01T21:00:00.800" v="9644" actId="478"/>
          <ac:grpSpMkLst>
            <pc:docMk/>
            <pc:sldMk cId="3094752834" sldId="4237"/>
            <ac:grpSpMk id="77" creationId="{D79DD12D-35A5-BA4E-9DC4-B968686833CD}"/>
          </ac:grpSpMkLst>
        </pc:grpChg>
        <pc:picChg chg="add mod">
          <ac:chgData name="Nick Vargas Vila" userId="1c982030-5de6-444d-9b60-5ad8aae3ce51" providerId="ADAL" clId="{71E83B52-9108-4C32-96A3-52EB94874CDF}" dt="2020-07-01T21:00:48.970" v="10018" actId="962"/>
          <ac:picMkLst>
            <pc:docMk/>
            <pc:sldMk cId="3094752834" sldId="4237"/>
            <ac:picMk id="3" creationId="{4DA08ADA-40C4-4798-BF04-FD364AD46D96}"/>
          </ac:picMkLst>
        </pc:picChg>
        <pc:cxnChg chg="del mod">
          <ac:chgData name="Nick Vargas Vila" userId="1c982030-5de6-444d-9b60-5ad8aae3ce51" providerId="ADAL" clId="{71E83B52-9108-4C32-96A3-52EB94874CDF}" dt="2020-07-01T21:00:00.800" v="9644" actId="478"/>
          <ac:cxnSpMkLst>
            <pc:docMk/>
            <pc:sldMk cId="3094752834" sldId="4237"/>
            <ac:cxnSpMk id="6" creationId="{3D2B2C38-0428-1643-954F-DA4EF79F5B5F}"/>
          </ac:cxnSpMkLst>
        </pc:cxnChg>
        <pc:cxnChg chg="del mod">
          <ac:chgData name="Nick Vargas Vila" userId="1c982030-5de6-444d-9b60-5ad8aae3ce51" providerId="ADAL" clId="{71E83B52-9108-4C32-96A3-52EB94874CDF}" dt="2020-07-01T21:00:00.800" v="9644" actId="478"/>
          <ac:cxnSpMkLst>
            <pc:docMk/>
            <pc:sldMk cId="3094752834" sldId="4237"/>
            <ac:cxnSpMk id="11" creationId="{231787F5-B5FD-244E-B654-0F8AF4FF725C}"/>
          </ac:cxnSpMkLst>
        </pc:cxnChg>
        <pc:cxnChg chg="del mod">
          <ac:chgData name="Nick Vargas Vila" userId="1c982030-5de6-444d-9b60-5ad8aae3ce51" providerId="ADAL" clId="{71E83B52-9108-4C32-96A3-52EB94874CDF}" dt="2020-07-01T21:00:00.800" v="9644" actId="478"/>
          <ac:cxnSpMkLst>
            <pc:docMk/>
            <pc:sldMk cId="3094752834" sldId="4237"/>
            <ac:cxnSpMk id="13" creationId="{0BF2FFD7-B49D-A644-908D-7D52CEFAFA4E}"/>
          </ac:cxnSpMkLst>
        </pc:cxnChg>
        <pc:cxnChg chg="del mod">
          <ac:chgData name="Nick Vargas Vila" userId="1c982030-5de6-444d-9b60-5ad8aae3ce51" providerId="ADAL" clId="{71E83B52-9108-4C32-96A3-52EB94874CDF}" dt="2020-07-01T21:00:00.800" v="9644" actId="478"/>
          <ac:cxnSpMkLst>
            <pc:docMk/>
            <pc:sldMk cId="3094752834" sldId="4237"/>
            <ac:cxnSpMk id="71" creationId="{3BB54791-B088-0B4B-955C-4BEE99307608}"/>
          </ac:cxnSpMkLst>
        </pc:cxnChg>
        <pc:cxnChg chg="del mod">
          <ac:chgData name="Nick Vargas Vila" userId="1c982030-5de6-444d-9b60-5ad8aae3ce51" providerId="ADAL" clId="{71E83B52-9108-4C32-96A3-52EB94874CDF}" dt="2020-07-01T21:00:00.800" v="9644" actId="478"/>
          <ac:cxnSpMkLst>
            <pc:docMk/>
            <pc:sldMk cId="3094752834" sldId="4237"/>
            <ac:cxnSpMk id="72" creationId="{8E21F799-B9F8-CD4A-BA12-1A8A2D47785C}"/>
          </ac:cxnSpMkLst>
        </pc:cxnChg>
        <pc:cxnChg chg="del mod">
          <ac:chgData name="Nick Vargas Vila" userId="1c982030-5de6-444d-9b60-5ad8aae3ce51" providerId="ADAL" clId="{71E83B52-9108-4C32-96A3-52EB94874CDF}" dt="2020-07-01T21:00:00.800" v="9644" actId="478"/>
          <ac:cxnSpMkLst>
            <pc:docMk/>
            <pc:sldMk cId="3094752834" sldId="4237"/>
            <ac:cxnSpMk id="73" creationId="{F00A1D4E-B36B-554C-84C2-F5775573069A}"/>
          </ac:cxnSpMkLst>
        </pc:cxnChg>
        <pc:cxnChg chg="del mod">
          <ac:chgData name="Nick Vargas Vila" userId="1c982030-5de6-444d-9b60-5ad8aae3ce51" providerId="ADAL" clId="{71E83B52-9108-4C32-96A3-52EB94874CDF}" dt="2020-07-01T21:00:00.800" v="9644" actId="478"/>
          <ac:cxnSpMkLst>
            <pc:docMk/>
            <pc:sldMk cId="3094752834" sldId="4237"/>
            <ac:cxnSpMk id="78" creationId="{2D22681E-791E-CD47-9A38-36D2B63D636D}"/>
          </ac:cxnSpMkLst>
        </pc:cxnChg>
        <pc:cxnChg chg="del mod">
          <ac:chgData name="Nick Vargas Vila" userId="1c982030-5de6-444d-9b60-5ad8aae3ce51" providerId="ADAL" clId="{71E83B52-9108-4C32-96A3-52EB94874CDF}" dt="2020-07-01T21:00:00.800" v="9644" actId="478"/>
          <ac:cxnSpMkLst>
            <pc:docMk/>
            <pc:sldMk cId="3094752834" sldId="4237"/>
            <ac:cxnSpMk id="79" creationId="{37382340-FF87-6142-B3CF-0708AD665526}"/>
          </ac:cxnSpMkLst>
        </pc:cxnChg>
        <pc:cxnChg chg="del mod">
          <ac:chgData name="Nick Vargas Vila" userId="1c982030-5de6-444d-9b60-5ad8aae3ce51" providerId="ADAL" clId="{71E83B52-9108-4C32-96A3-52EB94874CDF}" dt="2020-07-01T21:00:00.800" v="9644" actId="478"/>
          <ac:cxnSpMkLst>
            <pc:docMk/>
            <pc:sldMk cId="3094752834" sldId="4237"/>
            <ac:cxnSpMk id="80" creationId="{51A85AB3-BBA5-404E-80CA-F71428350BFE}"/>
          </ac:cxnSpMkLst>
        </pc:cxnChg>
      </pc:sldChg>
      <pc:sldChg chg="modSp mod">
        <pc:chgData name="Nick Vargas Vila" userId="1c982030-5de6-444d-9b60-5ad8aae3ce51" providerId="ADAL" clId="{71E83B52-9108-4C32-96A3-52EB94874CDF}" dt="2020-07-01T20:36:05.265" v="4737" actId="962"/>
        <pc:sldMkLst>
          <pc:docMk/>
          <pc:sldMk cId="1966352254" sldId="4238"/>
        </pc:sldMkLst>
        <pc:picChg chg="mod">
          <ac:chgData name="Nick Vargas Vila" userId="1c982030-5de6-444d-9b60-5ad8aae3ce51" providerId="ADAL" clId="{71E83B52-9108-4C32-96A3-52EB94874CDF}" dt="2020-07-01T20:36:05.265" v="4737" actId="962"/>
          <ac:picMkLst>
            <pc:docMk/>
            <pc:sldMk cId="1966352254" sldId="4238"/>
            <ac:picMk id="58" creationId="{232FE263-5B32-4560-A653-B72A5FB1271C}"/>
          </ac:picMkLst>
        </pc:picChg>
      </pc:sldChg>
      <pc:sldChg chg="addSp delSp modSp mod">
        <pc:chgData name="Nick Vargas Vila" userId="1c982030-5de6-444d-9b60-5ad8aae3ce51" providerId="ADAL" clId="{71E83B52-9108-4C32-96A3-52EB94874CDF}" dt="2020-07-01T21:02:01.409" v="10027" actId="962"/>
        <pc:sldMkLst>
          <pc:docMk/>
          <pc:sldMk cId="4135383483" sldId="4239"/>
        </pc:sldMkLst>
        <pc:spChg chg="mod">
          <ac:chgData name="Nick Vargas Vila" userId="1c982030-5de6-444d-9b60-5ad8aae3ce51" providerId="ADAL" clId="{71E83B52-9108-4C32-96A3-52EB94874CDF}" dt="2020-07-01T21:02:01.409" v="10027" actId="962"/>
          <ac:spMkLst>
            <pc:docMk/>
            <pc:sldMk cId="4135383483" sldId="4239"/>
            <ac:spMk id="2" creationId="{48E865B6-E2D4-4975-BDFE-8537EF410997}"/>
          </ac:spMkLst>
        </pc:spChg>
        <pc:spChg chg="del mod">
          <ac:chgData name="Nick Vargas Vila" userId="1c982030-5de6-444d-9b60-5ad8aae3ce51" providerId="ADAL" clId="{71E83B52-9108-4C32-96A3-52EB94874CDF}" dt="2020-07-01T21:01:35.147" v="10020" actId="478"/>
          <ac:spMkLst>
            <pc:docMk/>
            <pc:sldMk cId="4135383483" sldId="4239"/>
            <ac:spMk id="3" creationId="{EF366A32-47C1-4C81-8E2F-0C94CAFFB6AC}"/>
          </ac:spMkLst>
        </pc:spChg>
        <pc:spChg chg="del mod">
          <ac:chgData name="Nick Vargas Vila" userId="1c982030-5de6-444d-9b60-5ad8aae3ce51" providerId="ADAL" clId="{71E83B52-9108-4C32-96A3-52EB94874CDF}" dt="2020-07-01T21:01:35.147" v="10020" actId="478"/>
          <ac:spMkLst>
            <pc:docMk/>
            <pc:sldMk cId="4135383483" sldId="4239"/>
            <ac:spMk id="5" creationId="{2C02DB59-E891-44D4-B59D-DE71A51B373D}"/>
          </ac:spMkLst>
        </pc:spChg>
        <pc:spChg chg="del">
          <ac:chgData name="Nick Vargas Vila" userId="1c982030-5de6-444d-9b60-5ad8aae3ce51" providerId="ADAL" clId="{71E83B52-9108-4C32-96A3-52EB94874CDF}" dt="2020-07-01T21:01:35.147" v="10020" actId="478"/>
          <ac:spMkLst>
            <pc:docMk/>
            <pc:sldMk cId="4135383483" sldId="4239"/>
            <ac:spMk id="6" creationId="{4BA60809-D46E-43E5-B6EC-9C52ECB4E2B7}"/>
          </ac:spMkLst>
        </pc:spChg>
        <pc:spChg chg="del mod">
          <ac:chgData name="Nick Vargas Vila" userId="1c982030-5de6-444d-9b60-5ad8aae3ce51" providerId="ADAL" clId="{71E83B52-9108-4C32-96A3-52EB94874CDF}" dt="2020-07-01T21:01:35.147" v="10020" actId="478"/>
          <ac:spMkLst>
            <pc:docMk/>
            <pc:sldMk cId="4135383483" sldId="4239"/>
            <ac:spMk id="8" creationId="{272D410B-38B1-42E4-8173-29EE1265AFF9}"/>
          </ac:spMkLst>
        </pc:spChg>
        <pc:spChg chg="del">
          <ac:chgData name="Nick Vargas Vila" userId="1c982030-5de6-444d-9b60-5ad8aae3ce51" providerId="ADAL" clId="{71E83B52-9108-4C32-96A3-52EB94874CDF}" dt="2020-07-01T21:01:35.147" v="10020" actId="478"/>
          <ac:spMkLst>
            <pc:docMk/>
            <pc:sldMk cId="4135383483" sldId="4239"/>
            <ac:spMk id="9" creationId="{A266B472-DC14-468C-9024-D884B5EFDF17}"/>
          </ac:spMkLst>
        </pc:spChg>
        <pc:spChg chg="del mod">
          <ac:chgData name="Nick Vargas Vila" userId="1c982030-5de6-444d-9b60-5ad8aae3ce51" providerId="ADAL" clId="{71E83B52-9108-4C32-96A3-52EB94874CDF}" dt="2020-07-01T21:01:35.147" v="10020" actId="478"/>
          <ac:spMkLst>
            <pc:docMk/>
            <pc:sldMk cId="4135383483" sldId="4239"/>
            <ac:spMk id="10" creationId="{F658C9D1-4E86-4FC5-B454-21C87B1D2294}"/>
          </ac:spMkLst>
        </pc:spChg>
        <pc:spChg chg="del">
          <ac:chgData name="Nick Vargas Vila" userId="1c982030-5de6-444d-9b60-5ad8aae3ce51" providerId="ADAL" clId="{71E83B52-9108-4C32-96A3-52EB94874CDF}" dt="2020-07-01T21:01:35.147" v="10020" actId="478"/>
          <ac:spMkLst>
            <pc:docMk/>
            <pc:sldMk cId="4135383483" sldId="4239"/>
            <ac:spMk id="11" creationId="{F24158BC-6AED-4657-B367-811062A0C6A4}"/>
          </ac:spMkLst>
        </pc:spChg>
        <pc:spChg chg="del">
          <ac:chgData name="Nick Vargas Vila" userId="1c982030-5de6-444d-9b60-5ad8aae3ce51" providerId="ADAL" clId="{71E83B52-9108-4C32-96A3-52EB94874CDF}" dt="2020-07-01T21:01:35.147" v="10020" actId="478"/>
          <ac:spMkLst>
            <pc:docMk/>
            <pc:sldMk cId="4135383483" sldId="4239"/>
            <ac:spMk id="17" creationId="{1C8A3446-F59C-4BB2-A16C-B33A17395663}"/>
          </ac:spMkLst>
        </pc:spChg>
        <pc:spChg chg="del">
          <ac:chgData name="Nick Vargas Vila" userId="1c982030-5de6-444d-9b60-5ad8aae3ce51" providerId="ADAL" clId="{71E83B52-9108-4C32-96A3-52EB94874CDF}" dt="2020-07-01T21:01:35.147" v="10020" actId="478"/>
          <ac:spMkLst>
            <pc:docMk/>
            <pc:sldMk cId="4135383483" sldId="4239"/>
            <ac:spMk id="21" creationId="{E62DE282-2E63-4452-9541-7A904EE9130A}"/>
          </ac:spMkLst>
        </pc:spChg>
        <pc:spChg chg="del">
          <ac:chgData name="Nick Vargas Vila" userId="1c982030-5de6-444d-9b60-5ad8aae3ce51" providerId="ADAL" clId="{71E83B52-9108-4C32-96A3-52EB94874CDF}" dt="2020-07-01T21:01:35.147" v="10020" actId="478"/>
          <ac:spMkLst>
            <pc:docMk/>
            <pc:sldMk cId="4135383483" sldId="4239"/>
            <ac:spMk id="22" creationId="{AE849B4E-63C6-4A50-B918-14343596251E}"/>
          </ac:spMkLst>
        </pc:spChg>
        <pc:spChg chg="del">
          <ac:chgData name="Nick Vargas Vila" userId="1c982030-5de6-444d-9b60-5ad8aae3ce51" providerId="ADAL" clId="{71E83B52-9108-4C32-96A3-52EB94874CDF}" dt="2020-07-01T21:01:35.147" v="10020" actId="478"/>
          <ac:spMkLst>
            <pc:docMk/>
            <pc:sldMk cId="4135383483" sldId="4239"/>
            <ac:spMk id="24" creationId="{FC44DFAC-912D-4444-AF1B-576044D982A4}"/>
          </ac:spMkLst>
        </pc:spChg>
        <pc:spChg chg="del">
          <ac:chgData name="Nick Vargas Vila" userId="1c982030-5de6-444d-9b60-5ad8aae3ce51" providerId="ADAL" clId="{71E83B52-9108-4C32-96A3-52EB94874CDF}" dt="2020-07-01T21:01:35.147" v="10020" actId="478"/>
          <ac:spMkLst>
            <pc:docMk/>
            <pc:sldMk cId="4135383483" sldId="4239"/>
            <ac:spMk id="28" creationId="{71D69BAF-BB18-47E4-9209-F17AE140F893}"/>
          </ac:spMkLst>
        </pc:spChg>
        <pc:spChg chg="del">
          <ac:chgData name="Nick Vargas Vila" userId="1c982030-5de6-444d-9b60-5ad8aae3ce51" providerId="ADAL" clId="{71E83B52-9108-4C32-96A3-52EB94874CDF}" dt="2020-07-01T21:01:35.147" v="10020" actId="478"/>
          <ac:spMkLst>
            <pc:docMk/>
            <pc:sldMk cId="4135383483" sldId="4239"/>
            <ac:spMk id="30" creationId="{0FB52E4C-7468-4269-9F44-0DE891E3AFEA}"/>
          </ac:spMkLst>
        </pc:spChg>
        <pc:spChg chg="del">
          <ac:chgData name="Nick Vargas Vila" userId="1c982030-5de6-444d-9b60-5ad8aae3ce51" providerId="ADAL" clId="{71E83B52-9108-4C32-96A3-52EB94874CDF}" dt="2020-07-01T21:01:35.147" v="10020" actId="478"/>
          <ac:spMkLst>
            <pc:docMk/>
            <pc:sldMk cId="4135383483" sldId="4239"/>
            <ac:spMk id="31" creationId="{3C19C519-D54E-407C-930E-678E4484C9B5}"/>
          </ac:spMkLst>
        </pc:spChg>
        <pc:picChg chg="del mod">
          <ac:chgData name="Nick Vargas Vila" userId="1c982030-5de6-444d-9b60-5ad8aae3ce51" providerId="ADAL" clId="{71E83B52-9108-4C32-96A3-52EB94874CDF}" dt="2020-07-01T21:01:35.147" v="10020" actId="478"/>
          <ac:picMkLst>
            <pc:docMk/>
            <pc:sldMk cId="4135383483" sldId="4239"/>
            <ac:picMk id="12" creationId="{9B9295F1-4863-4DD3-B301-4A066B0D8547}"/>
          </ac:picMkLst>
        </pc:picChg>
        <pc:picChg chg="del mod">
          <ac:chgData name="Nick Vargas Vila" userId="1c982030-5de6-444d-9b60-5ad8aae3ce51" providerId="ADAL" clId="{71E83B52-9108-4C32-96A3-52EB94874CDF}" dt="2020-07-01T21:01:35.147" v="10020" actId="478"/>
          <ac:picMkLst>
            <pc:docMk/>
            <pc:sldMk cId="4135383483" sldId="4239"/>
            <ac:picMk id="13" creationId="{B9927F14-DB62-44D4-B387-37F92B300D89}"/>
          </ac:picMkLst>
        </pc:picChg>
        <pc:picChg chg="add mod">
          <ac:chgData name="Nick Vargas Vila" userId="1c982030-5de6-444d-9b60-5ad8aae3ce51" providerId="ADAL" clId="{71E83B52-9108-4C32-96A3-52EB94874CDF}" dt="2020-07-01T21:01:43.382" v="10025" actId="962"/>
          <ac:picMkLst>
            <pc:docMk/>
            <pc:sldMk cId="4135383483" sldId="4239"/>
            <ac:picMk id="14" creationId="{089A1C2E-AFF9-49B7-84CD-5C18338F4750}"/>
          </ac:picMkLst>
        </pc:picChg>
        <pc:picChg chg="del mod">
          <ac:chgData name="Nick Vargas Vila" userId="1c982030-5de6-444d-9b60-5ad8aae3ce51" providerId="ADAL" clId="{71E83B52-9108-4C32-96A3-52EB94874CDF}" dt="2020-07-01T21:01:35.147" v="10020" actId="478"/>
          <ac:picMkLst>
            <pc:docMk/>
            <pc:sldMk cId="4135383483" sldId="4239"/>
            <ac:picMk id="15" creationId="{210A480F-D503-48E3-9146-4D616D5D5924}"/>
          </ac:picMkLst>
        </pc:picChg>
        <pc:picChg chg="del mod">
          <ac:chgData name="Nick Vargas Vila" userId="1c982030-5de6-444d-9b60-5ad8aae3ce51" providerId="ADAL" clId="{71E83B52-9108-4C32-96A3-52EB94874CDF}" dt="2020-07-01T21:01:35.147" v="10020" actId="478"/>
          <ac:picMkLst>
            <pc:docMk/>
            <pc:sldMk cId="4135383483" sldId="4239"/>
            <ac:picMk id="16" creationId="{029251CB-7008-49CD-A95A-4314EC95A361}"/>
          </ac:picMkLst>
        </pc:picChg>
        <pc:picChg chg="del mod">
          <ac:chgData name="Nick Vargas Vila" userId="1c982030-5de6-444d-9b60-5ad8aae3ce51" providerId="ADAL" clId="{71E83B52-9108-4C32-96A3-52EB94874CDF}" dt="2020-07-01T21:01:35.147" v="10020" actId="478"/>
          <ac:picMkLst>
            <pc:docMk/>
            <pc:sldMk cId="4135383483" sldId="4239"/>
            <ac:picMk id="20" creationId="{624FF030-CF82-4823-AAA8-B001582D18EA}"/>
          </ac:picMkLst>
        </pc:picChg>
        <pc:picChg chg="del mod">
          <ac:chgData name="Nick Vargas Vila" userId="1c982030-5de6-444d-9b60-5ad8aae3ce51" providerId="ADAL" clId="{71E83B52-9108-4C32-96A3-52EB94874CDF}" dt="2020-07-01T21:01:35.147" v="10020" actId="478"/>
          <ac:picMkLst>
            <pc:docMk/>
            <pc:sldMk cId="4135383483" sldId="4239"/>
            <ac:picMk id="26" creationId="{3C06C998-EB40-4663-8021-CB68F614C446}"/>
          </ac:picMkLst>
        </pc:picChg>
        <pc:picChg chg="del mod">
          <ac:chgData name="Nick Vargas Vila" userId="1c982030-5de6-444d-9b60-5ad8aae3ce51" providerId="ADAL" clId="{71E83B52-9108-4C32-96A3-52EB94874CDF}" dt="2020-07-01T21:01:35.147" v="10020" actId="478"/>
          <ac:picMkLst>
            <pc:docMk/>
            <pc:sldMk cId="4135383483" sldId="4239"/>
            <ac:picMk id="27" creationId="{28C6D42C-3103-4EC9-BD68-6C58502DCAD7}"/>
          </ac:picMkLst>
        </pc:picChg>
        <pc:picChg chg="del mod">
          <ac:chgData name="Nick Vargas Vila" userId="1c982030-5de6-444d-9b60-5ad8aae3ce51" providerId="ADAL" clId="{71E83B52-9108-4C32-96A3-52EB94874CDF}" dt="2020-07-01T21:01:35.147" v="10020" actId="478"/>
          <ac:picMkLst>
            <pc:docMk/>
            <pc:sldMk cId="4135383483" sldId="4239"/>
            <ac:picMk id="29" creationId="{DA5B28E4-4C11-4BA2-98CE-C3540E5775DA}"/>
          </ac:picMkLst>
        </pc:picChg>
        <pc:cxnChg chg="del mod">
          <ac:chgData name="Nick Vargas Vila" userId="1c982030-5de6-444d-9b60-5ad8aae3ce51" providerId="ADAL" clId="{71E83B52-9108-4C32-96A3-52EB94874CDF}" dt="2020-07-01T21:01:35.147" v="10020" actId="478"/>
          <ac:cxnSpMkLst>
            <pc:docMk/>
            <pc:sldMk cId="4135383483" sldId="4239"/>
            <ac:cxnSpMk id="33" creationId="{4A7D8BFC-B160-4E2E-9D62-8DE758A55F9E}"/>
          </ac:cxnSpMkLst>
        </pc:cxnChg>
        <pc:cxnChg chg="del mod">
          <ac:chgData name="Nick Vargas Vila" userId="1c982030-5de6-444d-9b60-5ad8aae3ce51" providerId="ADAL" clId="{71E83B52-9108-4C32-96A3-52EB94874CDF}" dt="2020-07-01T21:01:35.147" v="10020" actId="478"/>
          <ac:cxnSpMkLst>
            <pc:docMk/>
            <pc:sldMk cId="4135383483" sldId="4239"/>
            <ac:cxnSpMk id="36" creationId="{C9DC36D9-51A8-45D4-89C3-56424A063BBE}"/>
          </ac:cxnSpMkLst>
        </pc:cxnChg>
        <pc:cxnChg chg="del mod">
          <ac:chgData name="Nick Vargas Vila" userId="1c982030-5de6-444d-9b60-5ad8aae3ce51" providerId="ADAL" clId="{71E83B52-9108-4C32-96A3-52EB94874CDF}" dt="2020-07-01T21:01:35.147" v="10020" actId="478"/>
          <ac:cxnSpMkLst>
            <pc:docMk/>
            <pc:sldMk cId="4135383483" sldId="4239"/>
            <ac:cxnSpMk id="37" creationId="{61E0A7CA-ED6C-4A21-A09E-1B3DA388221C}"/>
          </ac:cxnSpMkLst>
        </pc:cxnChg>
        <pc:cxnChg chg="del mod">
          <ac:chgData name="Nick Vargas Vila" userId="1c982030-5de6-444d-9b60-5ad8aae3ce51" providerId="ADAL" clId="{71E83B52-9108-4C32-96A3-52EB94874CDF}" dt="2020-07-01T21:01:35.147" v="10020" actId="478"/>
          <ac:cxnSpMkLst>
            <pc:docMk/>
            <pc:sldMk cId="4135383483" sldId="4239"/>
            <ac:cxnSpMk id="38" creationId="{8555D185-FF3B-40A4-B5D7-1032293D2D4A}"/>
          </ac:cxnSpMkLst>
        </pc:cxnChg>
      </pc:sldChg>
      <pc:sldChg chg="modSp mod">
        <pc:chgData name="Nick Vargas Vila" userId="1c982030-5de6-444d-9b60-5ad8aae3ce51" providerId="ADAL" clId="{71E83B52-9108-4C32-96A3-52EB94874CDF}" dt="2020-07-01T20:58:28.651" v="9636" actId="13244"/>
        <pc:sldMkLst>
          <pc:docMk/>
          <pc:sldMk cId="1901210277" sldId="4240"/>
        </pc:sldMkLst>
        <pc:spChg chg="mod">
          <ac:chgData name="Nick Vargas Vila" userId="1c982030-5de6-444d-9b60-5ad8aae3ce51" providerId="ADAL" clId="{71E83B52-9108-4C32-96A3-52EB94874CDF}" dt="2020-07-01T20:58:25.813" v="9635" actId="13244"/>
          <ac:spMkLst>
            <pc:docMk/>
            <pc:sldMk cId="1901210277" sldId="4240"/>
            <ac:spMk id="2" creationId="{F6F28D86-3A51-441E-B0DF-91D2DFE545E0}"/>
          </ac:spMkLst>
        </pc:spChg>
        <pc:spChg chg="mod">
          <ac:chgData name="Nick Vargas Vila" userId="1c982030-5de6-444d-9b60-5ad8aae3ce51" providerId="ADAL" clId="{71E83B52-9108-4C32-96A3-52EB94874CDF}" dt="2020-07-01T20:28:05.328" v="2415" actId="962"/>
          <ac:spMkLst>
            <pc:docMk/>
            <pc:sldMk cId="1901210277" sldId="4240"/>
            <ac:spMk id="6" creationId="{C9EC2499-7625-460A-8776-8B7533341E85}"/>
          </ac:spMkLst>
        </pc:spChg>
        <pc:picChg chg="mod">
          <ac:chgData name="Nick Vargas Vila" userId="1c982030-5de6-444d-9b60-5ad8aae3ce51" providerId="ADAL" clId="{71E83B52-9108-4C32-96A3-52EB94874CDF}" dt="2020-07-01T20:27:12.802" v="2278" actId="962"/>
          <ac:picMkLst>
            <pc:docMk/>
            <pc:sldMk cId="1901210277" sldId="4240"/>
            <ac:picMk id="9" creationId="{4D5EC011-9AA6-4C28-909B-46EF4E2E5EDD}"/>
          </ac:picMkLst>
        </pc:picChg>
        <pc:picChg chg="mod">
          <ac:chgData name="Nick Vargas Vila" userId="1c982030-5de6-444d-9b60-5ad8aae3ce51" providerId="ADAL" clId="{71E83B52-9108-4C32-96A3-52EB94874CDF}" dt="2020-07-01T20:58:28.651" v="9636" actId="13244"/>
          <ac:picMkLst>
            <pc:docMk/>
            <pc:sldMk cId="1901210277" sldId="4240"/>
            <ac:picMk id="10" creationId="{4EE8B1C1-8074-4191-A855-E7A7089C7AF9}"/>
          </ac:picMkLst>
        </pc:picChg>
      </pc:sldChg>
      <pc:sldChg chg="addSp">
        <pc:chgData name="Nick Vargas Vila" userId="1c982030-5de6-444d-9b60-5ad8aae3ce51" providerId="ADAL" clId="{71E83B52-9108-4C32-96A3-52EB94874CDF}" dt="2020-07-10T17:34:02.757" v="10440"/>
        <pc:sldMkLst>
          <pc:docMk/>
          <pc:sldMk cId="71590606" sldId="4241"/>
        </pc:sldMkLst>
        <pc:spChg chg="add">
          <ac:chgData name="Nick Vargas Vila" userId="1c982030-5de6-444d-9b60-5ad8aae3ce51" providerId="ADAL" clId="{71E83B52-9108-4C32-96A3-52EB94874CDF}" dt="2020-07-10T17:34:02.757" v="10440"/>
          <ac:spMkLst>
            <pc:docMk/>
            <pc:sldMk cId="71590606" sldId="4241"/>
            <ac:spMk id="4" creationId="{22144853-DF91-42F8-9659-B57DDF80BA63}"/>
          </ac:spMkLst>
        </pc:spChg>
      </pc:sldChg>
      <pc:sldChg chg="addSp">
        <pc:chgData name="Nick Vargas Vila" userId="1c982030-5de6-444d-9b60-5ad8aae3ce51" providerId="ADAL" clId="{71E83B52-9108-4C32-96A3-52EB94874CDF}" dt="2020-07-10T17:34:05.655" v="10443"/>
        <pc:sldMkLst>
          <pc:docMk/>
          <pc:sldMk cId="2579636747" sldId="4241"/>
        </pc:sldMkLst>
        <pc:spChg chg="add">
          <ac:chgData name="Nick Vargas Vila" userId="1c982030-5de6-444d-9b60-5ad8aae3ce51" providerId="ADAL" clId="{71E83B52-9108-4C32-96A3-52EB94874CDF}" dt="2020-07-10T17:34:05.655" v="10443"/>
          <ac:spMkLst>
            <pc:docMk/>
            <pc:sldMk cId="2579636747" sldId="4241"/>
            <ac:spMk id="4" creationId="{464DC65C-2B19-403F-83F9-BDE2AB7A49F9}"/>
          </ac:spMkLst>
        </pc:spChg>
      </pc:sldChg>
      <pc:sldChg chg="delSp modSp new add del mod ord">
        <pc:chgData name="Nick Vargas Vila" userId="1c982030-5de6-444d-9b60-5ad8aae3ce51" providerId="ADAL" clId="{71E83B52-9108-4C32-96A3-52EB94874CDF}" dt="2020-07-10T18:07:07.578" v="10494" actId="20577"/>
        <pc:sldMkLst>
          <pc:docMk/>
          <pc:sldMk cId="3490183651" sldId="4241"/>
        </pc:sldMkLst>
        <pc:spChg chg="mod">
          <ac:chgData name="Nick Vargas Vila" userId="1c982030-5de6-444d-9b60-5ad8aae3ce51" providerId="ADAL" clId="{71E83B52-9108-4C32-96A3-52EB94874CDF}" dt="2020-07-10T18:07:07.578" v="10494" actId="20577"/>
          <ac:spMkLst>
            <pc:docMk/>
            <pc:sldMk cId="3490183651" sldId="4241"/>
            <ac:spMk id="2" creationId="{CAF4569E-ABF0-4FF7-ADA6-2898F4FAD402}"/>
          </ac:spMkLst>
        </pc:spChg>
        <pc:spChg chg="mod">
          <ac:chgData name="Nick Vargas Vila" userId="1c982030-5de6-444d-9b60-5ad8aae3ce51" providerId="ADAL" clId="{71E83B52-9108-4C32-96A3-52EB94874CDF}" dt="2020-07-10T17:32:43.868" v="10426" actId="20577"/>
          <ac:spMkLst>
            <pc:docMk/>
            <pc:sldMk cId="3490183651" sldId="4241"/>
            <ac:spMk id="3" creationId="{8FD9114E-AA9B-4F52-9704-6838A4536E13}"/>
          </ac:spMkLst>
        </pc:spChg>
        <pc:spChg chg="del mod">
          <ac:chgData name="Nick Vargas Vila" userId="1c982030-5de6-444d-9b60-5ad8aae3ce51" providerId="ADAL" clId="{71E83B52-9108-4C32-96A3-52EB94874CDF}" dt="2020-07-10T17:34:11.107" v="10446" actId="478"/>
          <ac:spMkLst>
            <pc:docMk/>
            <pc:sldMk cId="3490183651" sldId="4241"/>
            <ac:spMk id="4" creationId="{464DC65C-2B19-403F-83F9-BDE2AB7A49F9}"/>
          </ac:spMkLst>
        </pc:spChg>
      </pc:sldChg>
    </pc:docChg>
  </pc:docChgLst>
  <pc:docChgLst>
    <pc:chgData name="Greg Rojas" userId="S::grrojas@microsoft.com::a1364184-8e98-4d50-95cd-a62dc01a61fc" providerId="AD" clId="Web-{8F055A9D-D2B2-43E9-0AB0-31E1A1136294}"/>
    <pc:docChg chg="modSld">
      <pc:chgData name="Greg Rojas" userId="S::grrojas@microsoft.com::a1364184-8e98-4d50-95cd-a62dc01a61fc" providerId="AD" clId="Web-{8F055A9D-D2B2-43E9-0AB0-31E1A1136294}" dt="2022-01-31T21:51:33.807" v="83" actId="20577"/>
      <pc:docMkLst>
        <pc:docMk/>
      </pc:docMkLst>
      <pc:sldChg chg="modSp">
        <pc:chgData name="Greg Rojas" userId="S::grrojas@microsoft.com::a1364184-8e98-4d50-95cd-a62dc01a61fc" providerId="AD" clId="Web-{8F055A9D-D2B2-43E9-0AB0-31E1A1136294}" dt="2022-01-31T21:34:13.349" v="57" actId="20577"/>
        <pc:sldMkLst>
          <pc:docMk/>
          <pc:sldMk cId="2172299221" sldId="1611"/>
        </pc:sldMkLst>
        <pc:spChg chg="mod">
          <ac:chgData name="Greg Rojas" userId="S::grrojas@microsoft.com::a1364184-8e98-4d50-95cd-a62dc01a61fc" providerId="AD" clId="Web-{8F055A9D-D2B2-43E9-0AB0-31E1A1136294}" dt="2022-01-31T21:34:13.349" v="57" actId="20577"/>
          <ac:spMkLst>
            <pc:docMk/>
            <pc:sldMk cId="2172299221" sldId="1611"/>
            <ac:spMk id="7" creationId="{9024A2B5-7E9E-4A6F-AE06-D64AADF19D32}"/>
          </ac:spMkLst>
        </pc:spChg>
      </pc:sldChg>
      <pc:sldChg chg="modSp">
        <pc:chgData name="Greg Rojas" userId="S::grrojas@microsoft.com::a1364184-8e98-4d50-95cd-a62dc01a61fc" providerId="AD" clId="Web-{8F055A9D-D2B2-43E9-0AB0-31E1A1136294}" dt="2022-01-31T21:31:08.577" v="52" actId="20577"/>
        <pc:sldMkLst>
          <pc:docMk/>
          <pc:sldMk cId="2658103204" sldId="1957"/>
        </pc:sldMkLst>
        <pc:spChg chg="mod">
          <ac:chgData name="Greg Rojas" userId="S::grrojas@microsoft.com::a1364184-8e98-4d50-95cd-a62dc01a61fc" providerId="AD" clId="Web-{8F055A9D-D2B2-43E9-0AB0-31E1A1136294}" dt="2022-01-31T21:31:08.577" v="52" actId="20577"/>
          <ac:spMkLst>
            <pc:docMk/>
            <pc:sldMk cId="2658103204" sldId="1957"/>
            <ac:spMk id="7" creationId="{9024A2B5-7E9E-4A6F-AE06-D64AADF19D32}"/>
          </ac:spMkLst>
        </pc:spChg>
      </pc:sldChg>
      <pc:sldChg chg="modSp">
        <pc:chgData name="Greg Rojas" userId="S::grrojas@microsoft.com::a1364184-8e98-4d50-95cd-a62dc01a61fc" providerId="AD" clId="Web-{8F055A9D-D2B2-43E9-0AB0-31E1A1136294}" dt="2022-01-31T21:49:08.083" v="80" actId="20577"/>
        <pc:sldMkLst>
          <pc:docMk/>
          <pc:sldMk cId="1709818411" sldId="1972"/>
        </pc:sldMkLst>
        <pc:graphicFrameChg chg="modGraphic">
          <ac:chgData name="Greg Rojas" userId="S::grrojas@microsoft.com::a1364184-8e98-4d50-95cd-a62dc01a61fc" providerId="AD" clId="Web-{8F055A9D-D2B2-43E9-0AB0-31E1A1136294}" dt="2022-01-31T21:49:08.083" v="80" actId="20577"/>
          <ac:graphicFrameMkLst>
            <pc:docMk/>
            <pc:sldMk cId="1709818411" sldId="1972"/>
            <ac:graphicFrameMk id="5" creationId="{9F7A4EFF-1A00-44DC-AD3B-7A57361956A6}"/>
          </ac:graphicFrameMkLst>
        </pc:graphicFrameChg>
      </pc:sldChg>
      <pc:sldChg chg="modSp">
        <pc:chgData name="Greg Rojas" userId="S::grrojas@microsoft.com::a1364184-8e98-4d50-95cd-a62dc01a61fc" providerId="AD" clId="Web-{8F055A9D-D2B2-43E9-0AB0-31E1A1136294}" dt="2022-01-31T21:47:58.190" v="71" actId="20577"/>
        <pc:sldMkLst>
          <pc:docMk/>
          <pc:sldMk cId="1498949539" sldId="1981"/>
        </pc:sldMkLst>
        <pc:spChg chg="mod">
          <ac:chgData name="Greg Rojas" userId="S::grrojas@microsoft.com::a1364184-8e98-4d50-95cd-a62dc01a61fc" providerId="AD" clId="Web-{8F055A9D-D2B2-43E9-0AB0-31E1A1136294}" dt="2022-01-31T21:47:58.190" v="71" actId="20577"/>
          <ac:spMkLst>
            <pc:docMk/>
            <pc:sldMk cId="1498949539" sldId="1981"/>
            <ac:spMk id="7" creationId="{9024A2B5-7E9E-4A6F-AE06-D64AADF19D32}"/>
          </ac:spMkLst>
        </pc:spChg>
      </pc:sldChg>
      <pc:sldChg chg="modSp">
        <pc:chgData name="Greg Rojas" userId="S::grrojas@microsoft.com::a1364184-8e98-4d50-95cd-a62dc01a61fc" providerId="AD" clId="Web-{8F055A9D-D2B2-43E9-0AB0-31E1A1136294}" dt="2022-01-31T21:32:34.861" v="54" actId="20577"/>
        <pc:sldMkLst>
          <pc:docMk/>
          <pc:sldMk cId="2006987768" sldId="2051"/>
        </pc:sldMkLst>
        <pc:spChg chg="mod">
          <ac:chgData name="Greg Rojas" userId="S::grrojas@microsoft.com::a1364184-8e98-4d50-95cd-a62dc01a61fc" providerId="AD" clId="Web-{8F055A9D-D2B2-43E9-0AB0-31E1A1136294}" dt="2022-01-31T21:32:34.861" v="54" actId="20577"/>
          <ac:spMkLst>
            <pc:docMk/>
            <pc:sldMk cId="2006987768" sldId="2051"/>
            <ac:spMk id="7" creationId="{9024A2B5-7E9E-4A6F-AE06-D64AADF19D32}"/>
          </ac:spMkLst>
        </pc:spChg>
      </pc:sldChg>
      <pc:sldChg chg="modSp">
        <pc:chgData name="Greg Rojas" userId="S::grrojas@microsoft.com::a1364184-8e98-4d50-95cd-a62dc01a61fc" providerId="AD" clId="Web-{8F055A9D-D2B2-43E9-0AB0-31E1A1136294}" dt="2022-01-31T21:51:33.807" v="83" actId="20577"/>
        <pc:sldMkLst>
          <pc:docMk/>
          <pc:sldMk cId="2070215596" sldId="2061"/>
        </pc:sldMkLst>
        <pc:spChg chg="mod">
          <ac:chgData name="Greg Rojas" userId="S::grrojas@microsoft.com::a1364184-8e98-4d50-95cd-a62dc01a61fc" providerId="AD" clId="Web-{8F055A9D-D2B2-43E9-0AB0-31E1A1136294}" dt="2022-01-31T21:51:33.807" v="83" actId="20577"/>
          <ac:spMkLst>
            <pc:docMk/>
            <pc:sldMk cId="2070215596" sldId="2061"/>
            <ac:spMk id="3" creationId="{27FD194E-34A5-4EC8-A6DC-641582D992C9}"/>
          </ac:spMkLst>
        </pc:spChg>
      </pc:sldChg>
      <pc:sldChg chg="modSp">
        <pc:chgData name="Greg Rojas" userId="S::grrojas@microsoft.com::a1364184-8e98-4d50-95cd-a62dc01a61fc" providerId="AD" clId="Web-{8F055A9D-D2B2-43E9-0AB0-31E1A1136294}" dt="2022-01-31T21:30:01.652" v="29" actId="20577"/>
        <pc:sldMkLst>
          <pc:docMk/>
          <pc:sldMk cId="3094752834" sldId="4237"/>
        </pc:sldMkLst>
        <pc:spChg chg="mod">
          <ac:chgData name="Greg Rojas" userId="S::grrojas@microsoft.com::a1364184-8e98-4d50-95cd-a62dc01a61fc" providerId="AD" clId="Web-{8F055A9D-D2B2-43E9-0AB0-31E1A1136294}" dt="2022-01-31T21:30:01.652" v="29" actId="20577"/>
          <ac:spMkLst>
            <pc:docMk/>
            <pc:sldMk cId="3094752834" sldId="4237"/>
            <ac:spMk id="5" creationId="{A8B6881C-A6C8-4DA7-9DC2-2FF27D7DF6DF}"/>
          </ac:spMkLst>
        </pc:spChg>
      </pc:sldChg>
    </pc:docChg>
  </pc:docChgLst>
  <pc:docChgLst>
    <pc:chgData name="Eli Berookim" userId="S::elbe@microsoft.com::063b8efe-1775-4ec8-91fc-a2ab6a875cfd" providerId="AD" clId="Web-{E188C3E0-8EEC-5B40-D3EE-FF6F0273B747}"/>
    <pc:docChg chg="modSld">
      <pc:chgData name="Eli Berookim" userId="S::elbe@microsoft.com::063b8efe-1775-4ec8-91fc-a2ab6a875cfd" providerId="AD" clId="Web-{E188C3E0-8EEC-5B40-D3EE-FF6F0273B747}" dt="2019-10-04T00:32:54.989" v="23" actId="20577"/>
      <pc:docMkLst>
        <pc:docMk/>
      </pc:docMkLst>
      <pc:sldChg chg="modSp">
        <pc:chgData name="Eli Berookim" userId="S::elbe@microsoft.com::063b8efe-1775-4ec8-91fc-a2ab6a875cfd" providerId="AD" clId="Web-{E188C3E0-8EEC-5B40-D3EE-FF6F0273B747}" dt="2019-10-04T00:32:54.989" v="23" actId="20577"/>
        <pc:sldMkLst>
          <pc:docMk/>
          <pc:sldMk cId="425784805" sldId="392"/>
        </pc:sldMkLst>
        <pc:graphicFrameChg chg="modGraphic">
          <ac:chgData name="Eli Berookim" userId="S::elbe@microsoft.com::063b8efe-1775-4ec8-91fc-a2ab6a875cfd" providerId="AD" clId="Web-{E188C3E0-8EEC-5B40-D3EE-FF6F0273B747}" dt="2019-10-04T00:32:54.989" v="23" actId="20577"/>
          <ac:graphicFrameMkLst>
            <pc:docMk/>
            <pc:sldMk cId="425784805" sldId="392"/>
            <ac:graphicFrameMk id="4" creationId="{00000000-0000-0000-0000-000000000000}"/>
          </ac:graphicFrameMkLst>
        </pc:graphicFrameChg>
      </pc:sldChg>
      <pc:sldChg chg="addCm">
        <pc:chgData name="Eli Berookim" userId="S::elbe@microsoft.com::063b8efe-1775-4ec8-91fc-a2ab6a875cfd" providerId="AD" clId="Web-{E188C3E0-8EEC-5B40-D3EE-FF6F0273B747}" dt="2019-10-04T00:26:37.800" v="1"/>
        <pc:sldMkLst>
          <pc:docMk/>
          <pc:sldMk cId="1035602891" sldId="439"/>
        </pc:sldMkLst>
      </pc:sldChg>
      <pc:sldChg chg="addCm">
        <pc:chgData name="Eli Berookim" userId="S::elbe@microsoft.com::063b8efe-1775-4ec8-91fc-a2ab6a875cfd" providerId="AD" clId="Web-{E188C3E0-8EEC-5B40-D3EE-FF6F0273B747}" dt="2019-10-04T00:22:45.205" v="0"/>
        <pc:sldMkLst>
          <pc:docMk/>
          <pc:sldMk cId="1660964738" sldId="1614"/>
        </pc:sldMkLst>
      </pc:sldChg>
      <pc:sldChg chg="modSp">
        <pc:chgData name="Eli Berookim" userId="S::elbe@microsoft.com::063b8efe-1775-4ec8-91fc-a2ab6a875cfd" providerId="AD" clId="Web-{E188C3E0-8EEC-5B40-D3EE-FF6F0273B747}" dt="2019-10-04T00:28:14.613" v="4" actId="20577"/>
        <pc:sldMkLst>
          <pc:docMk/>
          <pc:sldMk cId="594724242" sldId="1909"/>
        </pc:sldMkLst>
        <pc:spChg chg="mod">
          <ac:chgData name="Eli Berookim" userId="S::elbe@microsoft.com::063b8efe-1775-4ec8-91fc-a2ab6a875cfd" providerId="AD" clId="Web-{E188C3E0-8EEC-5B40-D3EE-FF6F0273B747}" dt="2019-10-04T00:28:14.613" v="4" actId="20577"/>
          <ac:spMkLst>
            <pc:docMk/>
            <pc:sldMk cId="594724242" sldId="1909"/>
            <ac:spMk id="3" creationId="{7A2AAEDE-ED12-478B-B4F7-9C1E214F4008}"/>
          </ac:spMkLst>
        </pc:spChg>
      </pc:sldChg>
      <pc:sldChg chg="modSp">
        <pc:chgData name="Eli Berookim" userId="S::elbe@microsoft.com::063b8efe-1775-4ec8-91fc-a2ab6a875cfd" providerId="AD" clId="Web-{E188C3E0-8EEC-5B40-D3EE-FF6F0273B747}" dt="2019-10-04T00:29:09.660" v="14" actId="20577"/>
        <pc:sldMkLst>
          <pc:docMk/>
          <pc:sldMk cId="3138039709" sldId="1980"/>
        </pc:sldMkLst>
        <pc:spChg chg="mod">
          <ac:chgData name="Eli Berookim" userId="S::elbe@microsoft.com::063b8efe-1775-4ec8-91fc-a2ab6a875cfd" providerId="AD" clId="Web-{E188C3E0-8EEC-5B40-D3EE-FF6F0273B747}" dt="2019-10-04T00:29:09.660" v="14" actId="20577"/>
          <ac:spMkLst>
            <pc:docMk/>
            <pc:sldMk cId="3138039709" sldId="1980"/>
            <ac:spMk id="7" creationId="{9024A2B5-7E9E-4A6F-AE06-D64AADF19D32}"/>
          </ac:spMkLst>
        </pc:spChg>
      </pc:sldChg>
    </pc:docChg>
  </pc:docChgLst>
  <pc:docChgLst>
    <pc:chgData name="Kevin Kirkpatrick" userId="S::kekirkpa@microsoft.com::9142759c-583b-49a5-915a-a96be130203f" providerId="AD" clId="Web-{2BCBD8D7-F5E6-9A16-36B7-FE07CEFEA05C}"/>
    <pc:docChg chg="modSld">
      <pc:chgData name="Kevin Kirkpatrick" userId="S::kekirkpa@microsoft.com::9142759c-583b-49a5-915a-a96be130203f" providerId="AD" clId="Web-{2BCBD8D7-F5E6-9A16-36B7-FE07CEFEA05C}" dt="2019-10-28T23:49:01.670" v="7" actId="14100"/>
      <pc:docMkLst>
        <pc:docMk/>
      </pc:docMkLst>
      <pc:sldChg chg="modSp">
        <pc:chgData name="Kevin Kirkpatrick" userId="S::kekirkpa@microsoft.com::9142759c-583b-49a5-915a-a96be130203f" providerId="AD" clId="Web-{2BCBD8D7-F5E6-9A16-36B7-FE07CEFEA05C}" dt="2019-10-28T23:48:39.608" v="4" actId="1076"/>
        <pc:sldMkLst>
          <pc:docMk/>
          <pc:sldMk cId="2009966547" sldId="1935"/>
        </pc:sldMkLst>
        <pc:spChg chg="mod">
          <ac:chgData name="Kevin Kirkpatrick" userId="S::kekirkpa@microsoft.com::9142759c-583b-49a5-915a-a96be130203f" providerId="AD" clId="Web-{2BCBD8D7-F5E6-9A16-36B7-FE07CEFEA05C}" dt="2019-10-28T23:48:39.608" v="4" actId="1076"/>
          <ac:spMkLst>
            <pc:docMk/>
            <pc:sldMk cId="2009966547" sldId="1935"/>
            <ac:spMk id="37" creationId="{C117F680-4E27-4BEA-9B4B-D0809CF727A4}"/>
          </ac:spMkLst>
        </pc:spChg>
        <pc:spChg chg="mod">
          <ac:chgData name="Kevin Kirkpatrick" userId="S::kekirkpa@microsoft.com::9142759c-583b-49a5-915a-a96be130203f" providerId="AD" clId="Web-{2BCBD8D7-F5E6-9A16-36B7-FE07CEFEA05C}" dt="2019-10-28T23:48:22.061" v="1" actId="1076"/>
          <ac:spMkLst>
            <pc:docMk/>
            <pc:sldMk cId="2009966547" sldId="1935"/>
            <ac:spMk id="38" creationId="{3AD22DC8-E318-44EC-BA25-D55250C37923}"/>
          </ac:spMkLst>
        </pc:spChg>
        <pc:spChg chg="mod">
          <ac:chgData name="Kevin Kirkpatrick" userId="S::kekirkpa@microsoft.com::9142759c-583b-49a5-915a-a96be130203f" providerId="AD" clId="Web-{2BCBD8D7-F5E6-9A16-36B7-FE07CEFEA05C}" dt="2019-10-28T23:48:24.154" v="2" actId="1076"/>
          <ac:spMkLst>
            <pc:docMk/>
            <pc:sldMk cId="2009966547" sldId="1935"/>
            <ac:spMk id="41" creationId="{E0910D69-991B-4072-A158-76C668302F65}"/>
          </ac:spMkLst>
        </pc:spChg>
      </pc:sldChg>
      <pc:sldChg chg="modSp">
        <pc:chgData name="Kevin Kirkpatrick" userId="S::kekirkpa@microsoft.com::9142759c-583b-49a5-915a-a96be130203f" providerId="AD" clId="Web-{2BCBD8D7-F5E6-9A16-36B7-FE07CEFEA05C}" dt="2019-10-28T23:49:01.670" v="7" actId="14100"/>
        <pc:sldMkLst>
          <pc:docMk/>
          <pc:sldMk cId="2429778545" sldId="2043"/>
        </pc:sldMkLst>
        <pc:spChg chg="mod">
          <ac:chgData name="Kevin Kirkpatrick" userId="S::kekirkpa@microsoft.com::9142759c-583b-49a5-915a-a96be130203f" providerId="AD" clId="Web-{2BCBD8D7-F5E6-9A16-36B7-FE07CEFEA05C}" dt="2019-10-28T23:49:01.670" v="7" actId="14100"/>
          <ac:spMkLst>
            <pc:docMk/>
            <pc:sldMk cId="2429778545" sldId="2043"/>
            <ac:spMk id="13" creationId="{D0E0215A-1DFB-42FC-9E51-8053A1CD06A1}"/>
          </ac:spMkLst>
        </pc:spChg>
        <pc:cxnChg chg="mod">
          <ac:chgData name="Kevin Kirkpatrick" userId="S::kekirkpa@microsoft.com::9142759c-583b-49a5-915a-a96be130203f" providerId="AD" clId="Web-{2BCBD8D7-F5E6-9A16-36B7-FE07CEFEA05C}" dt="2019-10-28T23:48:53.623" v="5" actId="14100"/>
          <ac:cxnSpMkLst>
            <pc:docMk/>
            <pc:sldMk cId="2429778545" sldId="2043"/>
            <ac:cxnSpMk id="41" creationId="{FBE893FE-ED0F-49F9-8516-EFDCA689C487}"/>
          </ac:cxnSpMkLst>
        </pc:cxnChg>
      </pc:sldChg>
    </pc:docChg>
  </pc:docChgLst>
  <pc:docChgLst>
    <pc:chgData name="Darin Vassos" userId="4d36e8db-e5e8-45bb-ad99-b8dea074fc2f" providerId="ADAL" clId="{76FD3AE5-7BBE-47E8-8592-334951604104}"/>
    <pc:docChg chg="undo redo custSel addSld delSld modSld sldOrd modSection">
      <pc:chgData name="Darin Vassos" userId="4d36e8db-e5e8-45bb-ad99-b8dea074fc2f" providerId="ADAL" clId="{76FD3AE5-7BBE-47E8-8592-334951604104}" dt="2019-11-26T23:26:20.814" v="9071" actId="1076"/>
      <pc:docMkLst>
        <pc:docMk/>
      </pc:docMkLst>
      <pc:sldChg chg="modSp">
        <pc:chgData name="Darin Vassos" userId="4d36e8db-e5e8-45bb-ad99-b8dea074fc2f" providerId="ADAL" clId="{76FD3AE5-7BBE-47E8-8592-334951604104}" dt="2019-10-25T06:36:21.691" v="1760" actId="20577"/>
        <pc:sldMkLst>
          <pc:docMk/>
          <pc:sldMk cId="1325058836" sldId="256"/>
        </pc:sldMkLst>
        <pc:spChg chg="mod">
          <ac:chgData name="Darin Vassos" userId="4d36e8db-e5e8-45bb-ad99-b8dea074fc2f" providerId="ADAL" clId="{76FD3AE5-7BBE-47E8-8592-334951604104}" dt="2019-10-25T06:36:21.691" v="1760" actId="20577"/>
          <ac:spMkLst>
            <pc:docMk/>
            <pc:sldMk cId="1325058836" sldId="256"/>
            <ac:spMk id="6" creationId="{00000000-0000-0000-0000-000000000000}"/>
          </ac:spMkLst>
        </pc:spChg>
      </pc:sldChg>
      <pc:sldChg chg="delSp modSp">
        <pc:chgData name="Darin Vassos" userId="4d36e8db-e5e8-45bb-ad99-b8dea074fc2f" providerId="ADAL" clId="{76FD3AE5-7BBE-47E8-8592-334951604104}" dt="2019-11-09T18:50:35.763" v="4275" actId="20577"/>
        <pc:sldMkLst>
          <pc:docMk/>
          <pc:sldMk cId="1035602891" sldId="439"/>
        </pc:sldMkLst>
        <pc:spChg chg="mod">
          <ac:chgData name="Darin Vassos" userId="4d36e8db-e5e8-45bb-ad99-b8dea074fc2f" providerId="ADAL" clId="{76FD3AE5-7BBE-47E8-8592-334951604104}" dt="2019-11-09T18:50:26.732" v="4270" actId="20577"/>
          <ac:spMkLst>
            <pc:docMk/>
            <pc:sldMk cId="1035602891" sldId="439"/>
            <ac:spMk id="4" creationId="{F93D070B-1559-495E-9C35-5099C4CE4183}"/>
          </ac:spMkLst>
        </pc:spChg>
        <pc:spChg chg="del">
          <ac:chgData name="Darin Vassos" userId="4d36e8db-e5e8-45bb-ad99-b8dea074fc2f" providerId="ADAL" clId="{76FD3AE5-7BBE-47E8-8592-334951604104}" dt="2019-10-24T19:23:07.062" v="0" actId="478"/>
          <ac:spMkLst>
            <pc:docMk/>
            <pc:sldMk cId="1035602891" sldId="439"/>
            <ac:spMk id="6" creationId="{629ED0FF-E7BF-462F-9247-303980314379}"/>
          </ac:spMkLst>
        </pc:spChg>
        <pc:graphicFrameChg chg="mod">
          <ac:chgData name="Darin Vassos" userId="4d36e8db-e5e8-45bb-ad99-b8dea074fc2f" providerId="ADAL" clId="{76FD3AE5-7BBE-47E8-8592-334951604104}" dt="2019-11-09T18:50:35.763" v="4275" actId="20577"/>
          <ac:graphicFrameMkLst>
            <pc:docMk/>
            <pc:sldMk cId="1035602891" sldId="439"/>
            <ac:graphicFrameMk id="8" creationId="{D0B327E9-3A06-4D31-B9C8-7011B98A452D}"/>
          </ac:graphicFrameMkLst>
        </pc:graphicFrameChg>
      </pc:sldChg>
      <pc:sldChg chg="delSp modSp">
        <pc:chgData name="Darin Vassos" userId="4d36e8db-e5e8-45bb-ad99-b8dea074fc2f" providerId="ADAL" clId="{76FD3AE5-7BBE-47E8-8592-334951604104}" dt="2019-10-25T22:09:57.427" v="1795" actId="12385"/>
        <pc:sldMkLst>
          <pc:docMk/>
          <pc:sldMk cId="2494192272" sldId="521"/>
        </pc:sldMkLst>
        <pc:spChg chg="del">
          <ac:chgData name="Darin Vassos" userId="4d36e8db-e5e8-45bb-ad99-b8dea074fc2f" providerId="ADAL" clId="{76FD3AE5-7BBE-47E8-8592-334951604104}" dt="2019-10-25T06:28:49.588" v="1715" actId="478"/>
          <ac:spMkLst>
            <pc:docMk/>
            <pc:sldMk cId="2494192272" sldId="521"/>
            <ac:spMk id="5" creationId="{53F6DEEE-9344-4CF2-BCF9-AF3253FAE7DB}"/>
          </ac:spMkLst>
        </pc:spChg>
        <pc:graphicFrameChg chg="mod">
          <ac:chgData name="Darin Vassos" userId="4d36e8db-e5e8-45bb-ad99-b8dea074fc2f" providerId="ADAL" clId="{76FD3AE5-7BBE-47E8-8592-334951604104}" dt="2019-10-25T22:09:57.427" v="1795" actId="12385"/>
          <ac:graphicFrameMkLst>
            <pc:docMk/>
            <pc:sldMk cId="2494192272" sldId="521"/>
            <ac:graphicFrameMk id="2" creationId="{49578668-35FB-4EA9-91C3-4C0B6B8FABE7}"/>
          </ac:graphicFrameMkLst>
        </pc:graphicFrameChg>
      </pc:sldChg>
      <pc:sldChg chg="delSp modSp">
        <pc:chgData name="Darin Vassos" userId="4d36e8db-e5e8-45bb-ad99-b8dea074fc2f" providerId="ADAL" clId="{76FD3AE5-7BBE-47E8-8592-334951604104}" dt="2019-10-24T19:25:41.914" v="31" actId="2711"/>
        <pc:sldMkLst>
          <pc:docMk/>
          <pc:sldMk cId="4159820073" sldId="1593"/>
        </pc:sldMkLst>
        <pc:spChg chg="del">
          <ac:chgData name="Darin Vassos" userId="4d36e8db-e5e8-45bb-ad99-b8dea074fc2f" providerId="ADAL" clId="{76FD3AE5-7BBE-47E8-8592-334951604104}" dt="2019-10-24T19:23:30.974" v="5" actId="478"/>
          <ac:spMkLst>
            <pc:docMk/>
            <pc:sldMk cId="4159820073" sldId="1593"/>
            <ac:spMk id="4" creationId="{B9507ADD-AE13-41BC-8023-8CCC616B96EA}"/>
          </ac:spMkLst>
        </pc:spChg>
        <pc:graphicFrameChg chg="mod">
          <ac:chgData name="Darin Vassos" userId="4d36e8db-e5e8-45bb-ad99-b8dea074fc2f" providerId="ADAL" clId="{76FD3AE5-7BBE-47E8-8592-334951604104}" dt="2019-10-24T19:25:41.914" v="31" actId="2711"/>
          <ac:graphicFrameMkLst>
            <pc:docMk/>
            <pc:sldMk cId="4159820073" sldId="1593"/>
            <ac:graphicFrameMk id="5" creationId="{9F7A4EFF-1A00-44DC-AD3B-7A57361956A6}"/>
          </ac:graphicFrameMkLst>
        </pc:graphicFrameChg>
      </pc:sldChg>
      <pc:sldChg chg="delSp modSp">
        <pc:chgData name="Darin Vassos" userId="4d36e8db-e5e8-45bb-ad99-b8dea074fc2f" providerId="ADAL" clId="{76FD3AE5-7BBE-47E8-8592-334951604104}" dt="2019-10-25T06:29:22.572" v="1721" actId="1076"/>
        <pc:sldMkLst>
          <pc:docMk/>
          <pc:sldMk cId="1067081409" sldId="1605"/>
        </pc:sldMkLst>
        <pc:spChg chg="del">
          <ac:chgData name="Darin Vassos" userId="4d36e8db-e5e8-45bb-ad99-b8dea074fc2f" providerId="ADAL" clId="{76FD3AE5-7BBE-47E8-8592-334951604104}" dt="2019-10-25T06:29:11.459" v="1719" actId="478"/>
          <ac:spMkLst>
            <pc:docMk/>
            <pc:sldMk cId="1067081409" sldId="1605"/>
            <ac:spMk id="6" creationId="{629ED0FF-E7BF-462F-9247-303980314379}"/>
          </ac:spMkLst>
        </pc:spChg>
        <pc:picChg chg="mod">
          <ac:chgData name="Darin Vassos" userId="4d36e8db-e5e8-45bb-ad99-b8dea074fc2f" providerId="ADAL" clId="{76FD3AE5-7BBE-47E8-8592-334951604104}" dt="2019-10-25T06:29:22.572" v="1721" actId="1076"/>
          <ac:picMkLst>
            <pc:docMk/>
            <pc:sldMk cId="1067081409" sldId="1605"/>
            <ac:picMk id="2" creationId="{5C667069-D972-453D-A28D-8135C3B0C938}"/>
          </ac:picMkLst>
        </pc:picChg>
      </pc:sldChg>
      <pc:sldChg chg="delSp">
        <pc:chgData name="Darin Vassos" userId="4d36e8db-e5e8-45bb-ad99-b8dea074fc2f" providerId="ADAL" clId="{76FD3AE5-7BBE-47E8-8592-334951604104}" dt="2019-10-25T06:28:57.603" v="1716" actId="478"/>
        <pc:sldMkLst>
          <pc:docMk/>
          <pc:sldMk cId="1654363395" sldId="1606"/>
        </pc:sldMkLst>
        <pc:spChg chg="del">
          <ac:chgData name="Darin Vassos" userId="4d36e8db-e5e8-45bb-ad99-b8dea074fc2f" providerId="ADAL" clId="{76FD3AE5-7BBE-47E8-8592-334951604104}" dt="2019-10-25T06:28:57.603" v="1716" actId="478"/>
          <ac:spMkLst>
            <pc:docMk/>
            <pc:sldMk cId="1654363395" sldId="1606"/>
            <ac:spMk id="6" creationId="{629ED0FF-E7BF-462F-9247-303980314379}"/>
          </ac:spMkLst>
        </pc:spChg>
      </pc:sldChg>
      <pc:sldChg chg="delSp modSp ord">
        <pc:chgData name="Darin Vassos" userId="4d36e8db-e5e8-45bb-ad99-b8dea074fc2f" providerId="ADAL" clId="{76FD3AE5-7BBE-47E8-8592-334951604104}" dt="2019-11-05T19:59:40.110" v="4153" actId="20577"/>
        <pc:sldMkLst>
          <pc:docMk/>
          <pc:sldMk cId="2172299221" sldId="1611"/>
        </pc:sldMkLst>
        <pc:spChg chg="mod">
          <ac:chgData name="Darin Vassos" userId="4d36e8db-e5e8-45bb-ad99-b8dea074fc2f" providerId="ADAL" clId="{76FD3AE5-7BBE-47E8-8592-334951604104}" dt="2019-11-05T19:57:44.511" v="3901" actId="20577"/>
          <ac:spMkLst>
            <pc:docMk/>
            <pc:sldMk cId="2172299221" sldId="1611"/>
            <ac:spMk id="4" creationId="{F93D070B-1559-495E-9C35-5099C4CE4183}"/>
          </ac:spMkLst>
        </pc:spChg>
        <pc:spChg chg="del">
          <ac:chgData name="Darin Vassos" userId="4d36e8db-e5e8-45bb-ad99-b8dea074fc2f" providerId="ADAL" clId="{76FD3AE5-7BBE-47E8-8592-334951604104}" dt="2019-10-24T19:41:12.361" v="114" actId="478"/>
          <ac:spMkLst>
            <pc:docMk/>
            <pc:sldMk cId="2172299221" sldId="1611"/>
            <ac:spMk id="6" creationId="{629ED0FF-E7BF-462F-9247-303980314379}"/>
          </ac:spMkLst>
        </pc:spChg>
        <pc:spChg chg="mod">
          <ac:chgData name="Darin Vassos" userId="4d36e8db-e5e8-45bb-ad99-b8dea074fc2f" providerId="ADAL" clId="{76FD3AE5-7BBE-47E8-8592-334951604104}" dt="2019-11-05T19:59:40.110" v="4153" actId="20577"/>
          <ac:spMkLst>
            <pc:docMk/>
            <pc:sldMk cId="2172299221" sldId="1611"/>
            <ac:spMk id="7" creationId="{9024A2B5-7E9E-4A6F-AE06-D64AADF19D32}"/>
          </ac:spMkLst>
        </pc:spChg>
      </pc:sldChg>
      <pc:sldChg chg="delSp modSp">
        <pc:chgData name="Darin Vassos" userId="4d36e8db-e5e8-45bb-ad99-b8dea074fc2f" providerId="ADAL" clId="{76FD3AE5-7BBE-47E8-8592-334951604104}" dt="2019-11-05T19:59:16.350" v="4143" actId="14100"/>
        <pc:sldMkLst>
          <pc:docMk/>
          <pc:sldMk cId="576522426" sldId="1616"/>
        </pc:sldMkLst>
        <pc:spChg chg="mod">
          <ac:chgData name="Darin Vassos" userId="4d36e8db-e5e8-45bb-ad99-b8dea074fc2f" providerId="ADAL" clId="{76FD3AE5-7BBE-47E8-8592-334951604104}" dt="2019-11-05T19:51:40.943" v="3504" actId="20577"/>
          <ac:spMkLst>
            <pc:docMk/>
            <pc:sldMk cId="576522426" sldId="1616"/>
            <ac:spMk id="4" creationId="{F93D070B-1559-495E-9C35-5099C4CE4183}"/>
          </ac:spMkLst>
        </pc:spChg>
        <pc:spChg chg="del">
          <ac:chgData name="Darin Vassos" userId="4d36e8db-e5e8-45bb-ad99-b8dea074fc2f" providerId="ADAL" clId="{76FD3AE5-7BBE-47E8-8592-334951604104}" dt="2019-10-24T19:41:06.054" v="113" actId="478"/>
          <ac:spMkLst>
            <pc:docMk/>
            <pc:sldMk cId="576522426" sldId="1616"/>
            <ac:spMk id="6" creationId="{629ED0FF-E7BF-462F-9247-303980314379}"/>
          </ac:spMkLst>
        </pc:spChg>
        <pc:spChg chg="mod">
          <ac:chgData name="Darin Vassos" userId="4d36e8db-e5e8-45bb-ad99-b8dea074fc2f" providerId="ADAL" clId="{76FD3AE5-7BBE-47E8-8592-334951604104}" dt="2019-11-05T19:59:06.215" v="4142" actId="14100"/>
          <ac:spMkLst>
            <pc:docMk/>
            <pc:sldMk cId="576522426" sldId="1616"/>
            <ac:spMk id="7" creationId="{9024A2B5-7E9E-4A6F-AE06-D64AADF19D32}"/>
          </ac:spMkLst>
        </pc:spChg>
        <pc:picChg chg="mod">
          <ac:chgData name="Darin Vassos" userId="4d36e8db-e5e8-45bb-ad99-b8dea074fc2f" providerId="ADAL" clId="{76FD3AE5-7BBE-47E8-8592-334951604104}" dt="2019-11-05T19:59:16.350" v="4143" actId="14100"/>
          <ac:picMkLst>
            <pc:docMk/>
            <pc:sldMk cId="576522426" sldId="1616"/>
            <ac:picMk id="3" creationId="{C68EDEE6-8676-4663-BBC2-28D281AF1450}"/>
          </ac:picMkLst>
        </pc:picChg>
      </pc:sldChg>
      <pc:sldChg chg="addSp delSp modSp">
        <pc:chgData name="Darin Vassos" userId="4d36e8db-e5e8-45bb-ad99-b8dea074fc2f" providerId="ADAL" clId="{76FD3AE5-7BBE-47E8-8592-334951604104}" dt="2019-11-05T06:12:55.349" v="3123" actId="404"/>
        <pc:sldMkLst>
          <pc:docMk/>
          <pc:sldMk cId="4181794340" sldId="1618"/>
        </pc:sldMkLst>
        <pc:spChg chg="mod">
          <ac:chgData name="Darin Vassos" userId="4d36e8db-e5e8-45bb-ad99-b8dea074fc2f" providerId="ADAL" clId="{76FD3AE5-7BBE-47E8-8592-334951604104}" dt="2019-10-25T22:21:43.276" v="2610" actId="20577"/>
          <ac:spMkLst>
            <pc:docMk/>
            <pc:sldMk cId="4181794340" sldId="1618"/>
            <ac:spMk id="4" creationId="{F93D070B-1559-495E-9C35-5099C4CE4183}"/>
          </ac:spMkLst>
        </pc:spChg>
        <pc:spChg chg="add mod">
          <ac:chgData name="Darin Vassos" userId="4d36e8db-e5e8-45bb-ad99-b8dea074fc2f" providerId="ADAL" clId="{76FD3AE5-7BBE-47E8-8592-334951604104}" dt="2019-10-25T22:22:45.275" v="2626" actId="14100"/>
          <ac:spMkLst>
            <pc:docMk/>
            <pc:sldMk cId="4181794340" sldId="1618"/>
            <ac:spMk id="6" creationId="{20F350EF-A4B5-4CF9-86E6-773F11EF5A19}"/>
          </ac:spMkLst>
        </pc:spChg>
        <pc:spChg chg="del">
          <ac:chgData name="Darin Vassos" userId="4d36e8db-e5e8-45bb-ad99-b8dea074fc2f" providerId="ADAL" clId="{76FD3AE5-7BBE-47E8-8592-334951604104}" dt="2019-10-25T06:29:40.471" v="1724" actId="478"/>
          <ac:spMkLst>
            <pc:docMk/>
            <pc:sldMk cId="4181794340" sldId="1618"/>
            <ac:spMk id="6" creationId="{629ED0FF-E7BF-462F-9247-303980314379}"/>
          </ac:spMkLst>
        </pc:spChg>
        <pc:spChg chg="del mod">
          <ac:chgData name="Darin Vassos" userId="4d36e8db-e5e8-45bb-ad99-b8dea074fc2f" providerId="ADAL" clId="{76FD3AE5-7BBE-47E8-8592-334951604104}" dt="2019-10-25T22:22:11.923" v="2618" actId="478"/>
          <ac:spMkLst>
            <pc:docMk/>
            <pc:sldMk cId="4181794340" sldId="1618"/>
            <ac:spMk id="7" creationId="{9024A2B5-7E9E-4A6F-AE06-D64AADF19D32}"/>
          </ac:spMkLst>
        </pc:spChg>
        <pc:spChg chg="add mod">
          <ac:chgData name="Darin Vassos" userId="4d36e8db-e5e8-45bb-ad99-b8dea074fc2f" providerId="ADAL" clId="{76FD3AE5-7BBE-47E8-8592-334951604104}" dt="2019-10-25T22:22:27.696" v="2622" actId="20577"/>
          <ac:spMkLst>
            <pc:docMk/>
            <pc:sldMk cId="4181794340" sldId="1618"/>
            <ac:spMk id="8" creationId="{7F4FEE89-6B95-4D6B-93D6-621C0F0A2FD6}"/>
          </ac:spMkLst>
        </pc:spChg>
        <pc:spChg chg="add mod">
          <ac:chgData name="Darin Vassos" userId="4d36e8db-e5e8-45bb-ad99-b8dea074fc2f" providerId="ADAL" clId="{76FD3AE5-7BBE-47E8-8592-334951604104}" dt="2019-11-05T06:12:43.698" v="3121" actId="404"/>
          <ac:spMkLst>
            <pc:docMk/>
            <pc:sldMk cId="4181794340" sldId="1618"/>
            <ac:spMk id="9" creationId="{89FCBDA3-6B66-49CB-A8C9-D1BC4DA86E1A}"/>
          </ac:spMkLst>
        </pc:spChg>
        <pc:spChg chg="add mod">
          <ac:chgData name="Darin Vassos" userId="4d36e8db-e5e8-45bb-ad99-b8dea074fc2f" providerId="ADAL" clId="{76FD3AE5-7BBE-47E8-8592-334951604104}" dt="2019-11-05T06:12:55.349" v="3123" actId="404"/>
          <ac:spMkLst>
            <pc:docMk/>
            <pc:sldMk cId="4181794340" sldId="1618"/>
            <ac:spMk id="10" creationId="{E2F70234-050D-4957-ACD5-511CC8398890}"/>
          </ac:spMkLst>
        </pc:spChg>
        <pc:spChg chg="add mod">
          <ac:chgData name="Darin Vassos" userId="4d36e8db-e5e8-45bb-ad99-b8dea074fc2f" providerId="ADAL" clId="{76FD3AE5-7BBE-47E8-8592-334951604104}" dt="2019-11-05T06:12:51.351" v="3122" actId="404"/>
          <ac:spMkLst>
            <pc:docMk/>
            <pc:sldMk cId="4181794340" sldId="1618"/>
            <ac:spMk id="11" creationId="{6DAC27CE-9EDD-4B70-AA96-789AE4970783}"/>
          </ac:spMkLst>
        </pc:spChg>
        <pc:picChg chg="del">
          <ac:chgData name="Darin Vassos" userId="4d36e8db-e5e8-45bb-ad99-b8dea074fc2f" providerId="ADAL" clId="{76FD3AE5-7BBE-47E8-8592-334951604104}" dt="2019-10-25T22:15:56.191" v="2422" actId="478"/>
          <ac:picMkLst>
            <pc:docMk/>
            <pc:sldMk cId="4181794340" sldId="1618"/>
            <ac:picMk id="2" creationId="{2962B3AC-CA66-40EE-813E-37399C8928EC}"/>
          </ac:picMkLst>
        </pc:picChg>
      </pc:sldChg>
      <pc:sldChg chg="delSp">
        <pc:chgData name="Darin Vassos" userId="4d36e8db-e5e8-45bb-ad99-b8dea074fc2f" providerId="ADAL" clId="{76FD3AE5-7BBE-47E8-8592-334951604104}" dt="2019-10-25T06:29:35.097" v="1723" actId="478"/>
        <pc:sldMkLst>
          <pc:docMk/>
          <pc:sldMk cId="3785497504" sldId="1619"/>
        </pc:sldMkLst>
        <pc:spChg chg="del">
          <ac:chgData name="Darin Vassos" userId="4d36e8db-e5e8-45bb-ad99-b8dea074fc2f" providerId="ADAL" clId="{76FD3AE5-7BBE-47E8-8592-334951604104}" dt="2019-10-25T06:29:35.097" v="1723" actId="478"/>
          <ac:spMkLst>
            <pc:docMk/>
            <pc:sldMk cId="3785497504" sldId="1619"/>
            <ac:spMk id="6" creationId="{629ED0FF-E7BF-462F-9247-303980314379}"/>
          </ac:spMkLst>
        </pc:spChg>
      </pc:sldChg>
      <pc:sldChg chg="addSp delSp modSp">
        <pc:chgData name="Darin Vassos" userId="4d36e8db-e5e8-45bb-ad99-b8dea074fc2f" providerId="ADAL" clId="{76FD3AE5-7BBE-47E8-8592-334951604104}" dt="2019-11-26T23:07:01.068" v="8689" actId="20577"/>
        <pc:sldMkLst>
          <pc:docMk/>
          <pc:sldMk cId="3015408831" sldId="1685"/>
        </pc:sldMkLst>
        <pc:spChg chg="mod">
          <ac:chgData name="Darin Vassos" userId="4d36e8db-e5e8-45bb-ad99-b8dea074fc2f" providerId="ADAL" clId="{76FD3AE5-7BBE-47E8-8592-334951604104}" dt="2019-11-26T23:07:01.068" v="8689" actId="20577"/>
          <ac:spMkLst>
            <pc:docMk/>
            <pc:sldMk cId="3015408831" sldId="1685"/>
            <ac:spMk id="7" creationId="{666876AA-F3B9-444E-9C60-C43B6861F0E8}"/>
          </ac:spMkLst>
        </pc:spChg>
        <pc:spChg chg="mod">
          <ac:chgData name="Darin Vassos" userId="4d36e8db-e5e8-45bb-ad99-b8dea074fc2f" providerId="ADAL" clId="{76FD3AE5-7BBE-47E8-8592-334951604104}" dt="2019-11-26T23:05:57.099" v="8604" actId="313"/>
          <ac:spMkLst>
            <pc:docMk/>
            <pc:sldMk cId="3015408831" sldId="1685"/>
            <ac:spMk id="8" creationId="{61FE5597-F46E-4069-965B-780FF584476E}"/>
          </ac:spMkLst>
        </pc:spChg>
        <pc:spChg chg="mod">
          <ac:chgData name="Darin Vassos" userId="4d36e8db-e5e8-45bb-ad99-b8dea074fc2f" providerId="ADAL" clId="{76FD3AE5-7BBE-47E8-8592-334951604104}" dt="2019-11-26T23:06:07.661" v="8611" actId="20577"/>
          <ac:spMkLst>
            <pc:docMk/>
            <pc:sldMk cId="3015408831" sldId="1685"/>
            <ac:spMk id="9" creationId="{0B64BF0C-390F-4BDE-8745-9BF901186475}"/>
          </ac:spMkLst>
        </pc:spChg>
        <pc:spChg chg="mod">
          <ac:chgData name="Darin Vassos" userId="4d36e8db-e5e8-45bb-ad99-b8dea074fc2f" providerId="ADAL" clId="{76FD3AE5-7BBE-47E8-8592-334951604104}" dt="2019-11-26T22:13:51.044" v="5422" actId="1035"/>
          <ac:spMkLst>
            <pc:docMk/>
            <pc:sldMk cId="3015408831" sldId="1685"/>
            <ac:spMk id="10" creationId="{5BB18F80-E159-4CD1-8CD0-4DD32EAA59BE}"/>
          </ac:spMkLst>
        </pc:spChg>
        <pc:spChg chg="mod">
          <ac:chgData name="Darin Vassos" userId="4d36e8db-e5e8-45bb-ad99-b8dea074fc2f" providerId="ADAL" clId="{76FD3AE5-7BBE-47E8-8592-334951604104}" dt="2019-11-26T22:13:51.044" v="5422" actId="1035"/>
          <ac:spMkLst>
            <pc:docMk/>
            <pc:sldMk cId="3015408831" sldId="1685"/>
            <ac:spMk id="11" creationId="{F80A30AB-8A75-41C3-B9A0-8A35E2CA26E1}"/>
          </ac:spMkLst>
        </pc:spChg>
        <pc:spChg chg="mod">
          <ac:chgData name="Darin Vassos" userId="4d36e8db-e5e8-45bb-ad99-b8dea074fc2f" providerId="ADAL" clId="{76FD3AE5-7BBE-47E8-8592-334951604104}" dt="2019-11-26T22:13:51.044" v="5422" actId="1035"/>
          <ac:spMkLst>
            <pc:docMk/>
            <pc:sldMk cId="3015408831" sldId="1685"/>
            <ac:spMk id="12" creationId="{A5275C6F-807F-4454-860D-C8780F58572D}"/>
          </ac:spMkLst>
        </pc:spChg>
        <pc:spChg chg="add del">
          <ac:chgData name="Darin Vassos" userId="4d36e8db-e5e8-45bb-ad99-b8dea074fc2f" providerId="ADAL" clId="{76FD3AE5-7BBE-47E8-8592-334951604104}" dt="2019-11-26T22:07:00.922" v="4324"/>
          <ac:spMkLst>
            <pc:docMk/>
            <pc:sldMk cId="3015408831" sldId="1685"/>
            <ac:spMk id="13" creationId="{D1F91C06-E4BA-49A6-86CB-48ED16C0CBAB}"/>
          </ac:spMkLst>
        </pc:spChg>
        <pc:spChg chg="mod">
          <ac:chgData name="Darin Vassos" userId="4d36e8db-e5e8-45bb-ad99-b8dea074fc2f" providerId="ADAL" clId="{76FD3AE5-7BBE-47E8-8592-334951604104}" dt="2019-11-26T22:16:04.511" v="5805" actId="20577"/>
          <ac:spMkLst>
            <pc:docMk/>
            <pc:sldMk cId="3015408831" sldId="1685"/>
            <ac:spMk id="14" creationId="{53871708-7208-4781-BEC9-E5789DC66ADD}"/>
          </ac:spMkLst>
        </pc:spChg>
        <pc:spChg chg="add mod">
          <ac:chgData name="Darin Vassos" userId="4d36e8db-e5e8-45bb-ad99-b8dea074fc2f" providerId="ADAL" clId="{76FD3AE5-7BBE-47E8-8592-334951604104}" dt="2019-11-26T22:16:23.468" v="5846" actId="20577"/>
          <ac:spMkLst>
            <pc:docMk/>
            <pc:sldMk cId="3015408831" sldId="1685"/>
            <ac:spMk id="15" creationId="{B721A803-1FD1-43BA-8FE5-D6546E01AAF4}"/>
          </ac:spMkLst>
        </pc:spChg>
        <pc:spChg chg="del">
          <ac:chgData name="Darin Vassos" userId="4d36e8db-e5e8-45bb-ad99-b8dea074fc2f" providerId="ADAL" clId="{76FD3AE5-7BBE-47E8-8592-334951604104}" dt="2019-10-24T19:23:18.408" v="2" actId="478"/>
          <ac:spMkLst>
            <pc:docMk/>
            <pc:sldMk cId="3015408831" sldId="1685"/>
            <ac:spMk id="15" creationId="{DB32C9F8-4BC6-4444-B635-3D622ABB0121}"/>
          </ac:spMkLst>
        </pc:spChg>
        <pc:spChg chg="add mod">
          <ac:chgData name="Darin Vassos" userId="4d36e8db-e5e8-45bb-ad99-b8dea074fc2f" providerId="ADAL" clId="{76FD3AE5-7BBE-47E8-8592-334951604104}" dt="2019-11-26T22:16:36.587" v="5874" actId="20577"/>
          <ac:spMkLst>
            <pc:docMk/>
            <pc:sldMk cId="3015408831" sldId="1685"/>
            <ac:spMk id="16" creationId="{ADE11F5E-A053-4DE0-B117-8AE8B17CCA1E}"/>
          </ac:spMkLst>
        </pc:spChg>
      </pc:sldChg>
      <pc:sldChg chg="delSp modSp">
        <pc:chgData name="Darin Vassos" userId="4d36e8db-e5e8-45bb-ad99-b8dea074fc2f" providerId="ADAL" clId="{76FD3AE5-7BBE-47E8-8592-334951604104}" dt="2019-10-25T22:24:04.962" v="2629" actId="207"/>
        <pc:sldMkLst>
          <pc:docMk/>
          <pc:sldMk cId="594724242" sldId="1909"/>
        </pc:sldMkLst>
        <pc:spChg chg="mod">
          <ac:chgData name="Darin Vassos" userId="4d36e8db-e5e8-45bb-ad99-b8dea074fc2f" providerId="ADAL" clId="{76FD3AE5-7BBE-47E8-8592-334951604104}" dt="2019-10-25T22:24:04.962" v="2629" actId="207"/>
          <ac:spMkLst>
            <pc:docMk/>
            <pc:sldMk cId="594724242" sldId="1909"/>
            <ac:spMk id="3" creationId="{7A2AAEDE-ED12-478B-B4F7-9C1E214F4008}"/>
          </ac:spMkLst>
        </pc:spChg>
        <pc:spChg chg="del">
          <ac:chgData name="Darin Vassos" userId="4d36e8db-e5e8-45bb-ad99-b8dea074fc2f" providerId="ADAL" clId="{76FD3AE5-7BBE-47E8-8592-334951604104}" dt="2019-10-24T19:40:39.600" v="110" actId="478"/>
          <ac:spMkLst>
            <pc:docMk/>
            <pc:sldMk cId="594724242" sldId="1909"/>
            <ac:spMk id="7" creationId="{C6013587-1E5F-4C6D-966F-7BF2637A5E86}"/>
          </ac:spMkLst>
        </pc:spChg>
        <pc:picChg chg="mod">
          <ac:chgData name="Darin Vassos" userId="4d36e8db-e5e8-45bb-ad99-b8dea074fc2f" providerId="ADAL" clId="{76FD3AE5-7BBE-47E8-8592-334951604104}" dt="2019-10-24T19:40:47.748" v="112" actId="1076"/>
          <ac:picMkLst>
            <pc:docMk/>
            <pc:sldMk cId="594724242" sldId="1909"/>
            <ac:picMk id="6" creationId="{4CC66C0E-C8D1-4BBD-9990-3AE2D3BA3187}"/>
          </ac:picMkLst>
        </pc:picChg>
      </pc:sldChg>
      <pc:sldChg chg="modSp">
        <pc:chgData name="Darin Vassos" userId="4d36e8db-e5e8-45bb-ad99-b8dea074fc2f" providerId="ADAL" clId="{76FD3AE5-7BBE-47E8-8592-334951604104}" dt="2019-10-25T22:13:42.546" v="2312" actId="20577"/>
        <pc:sldMkLst>
          <pc:docMk/>
          <pc:sldMk cId="2623151193" sldId="1929"/>
        </pc:sldMkLst>
        <pc:spChg chg="mod">
          <ac:chgData name="Darin Vassos" userId="4d36e8db-e5e8-45bb-ad99-b8dea074fc2f" providerId="ADAL" clId="{76FD3AE5-7BBE-47E8-8592-334951604104}" dt="2019-10-25T22:13:42.546" v="2312" actId="20577"/>
          <ac:spMkLst>
            <pc:docMk/>
            <pc:sldMk cId="2623151193" sldId="1929"/>
            <ac:spMk id="4" creationId="{8C61C740-C1BD-4371-8F74-7BBB734FC5EB}"/>
          </ac:spMkLst>
        </pc:spChg>
      </pc:sldChg>
      <pc:sldChg chg="delSp modSp">
        <pc:chgData name="Darin Vassos" userId="4d36e8db-e5e8-45bb-ad99-b8dea074fc2f" providerId="ADAL" clId="{76FD3AE5-7BBE-47E8-8592-334951604104}" dt="2019-11-26T23:10:30.736" v="8941" actId="1076"/>
        <pc:sldMkLst>
          <pc:docMk/>
          <pc:sldMk cId="3298805087" sldId="1933"/>
        </pc:sldMkLst>
        <pc:spChg chg="mod">
          <ac:chgData name="Darin Vassos" userId="4d36e8db-e5e8-45bb-ad99-b8dea074fc2f" providerId="ADAL" clId="{76FD3AE5-7BBE-47E8-8592-334951604104}" dt="2019-11-05T20:01:51.508" v="4236" actId="20577"/>
          <ac:spMkLst>
            <pc:docMk/>
            <pc:sldMk cId="3298805087" sldId="1933"/>
            <ac:spMk id="2" creationId="{F6F28D86-3A51-441E-B0DF-91D2DFE545E0}"/>
          </ac:spMkLst>
        </pc:spChg>
        <pc:spChg chg="mod">
          <ac:chgData name="Darin Vassos" userId="4d36e8db-e5e8-45bb-ad99-b8dea074fc2f" providerId="ADAL" clId="{76FD3AE5-7BBE-47E8-8592-334951604104}" dt="2019-11-26T23:10:30.736" v="8941" actId="1076"/>
          <ac:spMkLst>
            <pc:docMk/>
            <pc:sldMk cId="3298805087" sldId="1933"/>
            <ac:spMk id="3" creationId="{F56C1519-FCAA-49D8-AC78-1769AAB414AA}"/>
          </ac:spMkLst>
        </pc:spChg>
        <pc:spChg chg="del">
          <ac:chgData name="Darin Vassos" userId="4d36e8db-e5e8-45bb-ad99-b8dea074fc2f" providerId="ADAL" clId="{76FD3AE5-7BBE-47E8-8592-334951604104}" dt="2019-10-24T20:28:51.284" v="1463" actId="478"/>
          <ac:spMkLst>
            <pc:docMk/>
            <pc:sldMk cId="3298805087" sldId="1933"/>
            <ac:spMk id="4" creationId="{E79D89E5-9E6D-49CC-BB2C-24263A21D9CC}"/>
          </ac:spMkLst>
        </pc:spChg>
      </pc:sldChg>
      <pc:sldChg chg="delSp">
        <pc:chgData name="Darin Vassos" userId="4d36e8db-e5e8-45bb-ad99-b8dea074fc2f" providerId="ADAL" clId="{76FD3AE5-7BBE-47E8-8592-334951604104}" dt="2019-10-24T19:23:25.921" v="4" actId="478"/>
        <pc:sldMkLst>
          <pc:docMk/>
          <pc:sldMk cId="2009966547" sldId="1935"/>
        </pc:sldMkLst>
        <pc:spChg chg="del">
          <ac:chgData name="Darin Vassos" userId="4d36e8db-e5e8-45bb-ad99-b8dea074fc2f" providerId="ADAL" clId="{76FD3AE5-7BBE-47E8-8592-334951604104}" dt="2019-10-24T19:23:25.921" v="4" actId="478"/>
          <ac:spMkLst>
            <pc:docMk/>
            <pc:sldMk cId="2009966547" sldId="1935"/>
            <ac:spMk id="27" creationId="{6E6A96B4-1840-426C-AA3A-17738799A4CF}"/>
          </ac:spMkLst>
        </pc:spChg>
      </pc:sldChg>
      <pc:sldChg chg="delSp modSp">
        <pc:chgData name="Darin Vassos" userId="4d36e8db-e5e8-45bb-ad99-b8dea074fc2f" providerId="ADAL" clId="{76FD3AE5-7BBE-47E8-8592-334951604104}" dt="2019-10-25T22:23:55.149" v="2628" actId="207"/>
        <pc:sldMkLst>
          <pc:docMk/>
          <pc:sldMk cId="4125576208" sldId="1938"/>
        </pc:sldMkLst>
        <pc:spChg chg="mod">
          <ac:chgData name="Darin Vassos" userId="4d36e8db-e5e8-45bb-ad99-b8dea074fc2f" providerId="ADAL" clId="{76FD3AE5-7BBE-47E8-8592-334951604104}" dt="2019-10-25T22:23:55.149" v="2628" actId="207"/>
          <ac:spMkLst>
            <pc:docMk/>
            <pc:sldMk cId="4125576208" sldId="1938"/>
            <ac:spMk id="5" creationId="{62C55D87-9406-4AE9-865E-5C7C7895B97A}"/>
          </ac:spMkLst>
        </pc:spChg>
        <pc:spChg chg="del">
          <ac:chgData name="Darin Vassos" userId="4d36e8db-e5e8-45bb-ad99-b8dea074fc2f" providerId="ADAL" clId="{76FD3AE5-7BBE-47E8-8592-334951604104}" dt="2019-10-24T19:39:55.101" v="105" actId="478"/>
          <ac:spMkLst>
            <pc:docMk/>
            <pc:sldMk cId="4125576208" sldId="1938"/>
            <ac:spMk id="24" creationId="{62478D2F-CD91-494B-B743-29A821A16A73}"/>
          </ac:spMkLst>
        </pc:spChg>
      </pc:sldChg>
      <pc:sldChg chg="delSp">
        <pc:chgData name="Darin Vassos" userId="4d36e8db-e5e8-45bb-ad99-b8dea074fc2f" providerId="ADAL" clId="{76FD3AE5-7BBE-47E8-8592-334951604104}" dt="2019-10-24T19:23:22.141" v="3" actId="478"/>
        <pc:sldMkLst>
          <pc:docMk/>
          <pc:sldMk cId="1014587135" sldId="1951"/>
        </pc:sldMkLst>
        <pc:spChg chg="del">
          <ac:chgData name="Darin Vassos" userId="4d36e8db-e5e8-45bb-ad99-b8dea074fc2f" providerId="ADAL" clId="{76FD3AE5-7BBE-47E8-8592-334951604104}" dt="2019-10-24T19:23:22.141" v="3" actId="478"/>
          <ac:spMkLst>
            <pc:docMk/>
            <pc:sldMk cId="1014587135" sldId="1951"/>
            <ac:spMk id="19" creationId="{93BEBA55-A48E-4B50-A38E-F5D33ECAB445}"/>
          </ac:spMkLst>
        </pc:spChg>
      </pc:sldChg>
      <pc:sldChg chg="addSp delSp modSp addCm delCm modCm modNotesTx">
        <pc:chgData name="Darin Vassos" userId="4d36e8db-e5e8-45bb-ad99-b8dea074fc2f" providerId="ADAL" clId="{76FD3AE5-7BBE-47E8-8592-334951604104}" dt="2019-11-05T06:02:20.702" v="2991" actId="20577"/>
        <pc:sldMkLst>
          <pc:docMk/>
          <pc:sldMk cId="2605375569" sldId="1952"/>
        </pc:sldMkLst>
        <pc:spChg chg="mod">
          <ac:chgData name="Darin Vassos" userId="4d36e8db-e5e8-45bb-ad99-b8dea074fc2f" providerId="ADAL" clId="{76FD3AE5-7BBE-47E8-8592-334951604104}" dt="2019-11-05T06:02:20.702" v="2991" actId="20577"/>
          <ac:spMkLst>
            <pc:docMk/>
            <pc:sldMk cId="2605375569" sldId="1952"/>
            <ac:spMk id="2" creationId="{28E50279-C386-4919-9375-0BEFFFC3920E}"/>
          </ac:spMkLst>
        </pc:spChg>
        <pc:spChg chg="add del mod">
          <ac:chgData name="Darin Vassos" userId="4d36e8db-e5e8-45bb-ad99-b8dea074fc2f" providerId="ADAL" clId="{76FD3AE5-7BBE-47E8-8592-334951604104}" dt="2019-10-25T22:34:21.727" v="2768"/>
          <ac:spMkLst>
            <pc:docMk/>
            <pc:sldMk cId="2605375569" sldId="1952"/>
            <ac:spMk id="3" creationId="{E0F3DA12-733B-455D-B039-87D0C8BB347B}"/>
          </ac:spMkLst>
        </pc:spChg>
        <pc:spChg chg="del">
          <ac:chgData name="Darin Vassos" userId="4d36e8db-e5e8-45bb-ad99-b8dea074fc2f" providerId="ADAL" clId="{76FD3AE5-7BBE-47E8-8592-334951604104}" dt="2019-10-24T19:36:11.749" v="101" actId="478"/>
          <ac:spMkLst>
            <pc:docMk/>
            <pc:sldMk cId="2605375569" sldId="1952"/>
            <ac:spMk id="7" creationId="{CB782023-9D42-4982-B86E-EE310DDBF143}"/>
          </ac:spMkLst>
        </pc:spChg>
        <pc:graphicFrameChg chg="del mod">
          <ac:chgData name="Darin Vassos" userId="4d36e8db-e5e8-45bb-ad99-b8dea074fc2f" providerId="ADAL" clId="{76FD3AE5-7BBE-47E8-8592-334951604104}" dt="2019-10-24T19:50:00.647" v="194" actId="478"/>
          <ac:graphicFrameMkLst>
            <pc:docMk/>
            <pc:sldMk cId="2605375569" sldId="1952"/>
            <ac:graphicFrameMk id="4" creationId="{47ED1533-DA56-4528-A6EA-86943DF6EBFB}"/>
          </ac:graphicFrameMkLst>
        </pc:graphicFrameChg>
        <pc:graphicFrameChg chg="add del mod">
          <ac:chgData name="Darin Vassos" userId="4d36e8db-e5e8-45bb-ad99-b8dea074fc2f" providerId="ADAL" clId="{76FD3AE5-7BBE-47E8-8592-334951604104}" dt="2019-10-24T19:47:59.742" v="177" actId="478"/>
          <ac:graphicFrameMkLst>
            <pc:docMk/>
            <pc:sldMk cId="2605375569" sldId="1952"/>
            <ac:graphicFrameMk id="5" creationId="{CB835C98-1672-42C2-A14A-3AE4CF17650F}"/>
          </ac:graphicFrameMkLst>
        </pc:graphicFrameChg>
        <pc:graphicFrameChg chg="add del mod">
          <ac:chgData name="Darin Vassos" userId="4d36e8db-e5e8-45bb-ad99-b8dea074fc2f" providerId="ADAL" clId="{76FD3AE5-7BBE-47E8-8592-334951604104}" dt="2019-10-24T20:00:39.794" v="403" actId="478"/>
          <ac:graphicFrameMkLst>
            <pc:docMk/>
            <pc:sldMk cId="2605375569" sldId="1952"/>
            <ac:graphicFrameMk id="8" creationId="{3D6A4FAF-FF5B-4AAA-B7B2-5CE31DEEB420}"/>
          </ac:graphicFrameMkLst>
        </pc:graphicFrameChg>
        <pc:picChg chg="add del mod">
          <ac:chgData name="Darin Vassos" userId="4d36e8db-e5e8-45bb-ad99-b8dea074fc2f" providerId="ADAL" clId="{76FD3AE5-7BBE-47E8-8592-334951604104}" dt="2019-10-24T20:02:11.664" v="409" actId="478"/>
          <ac:picMkLst>
            <pc:docMk/>
            <pc:sldMk cId="2605375569" sldId="1952"/>
            <ac:picMk id="9" creationId="{127C60C8-797A-44BD-9936-8DF5C355EE62}"/>
          </ac:picMkLst>
        </pc:picChg>
        <pc:picChg chg="add del mod">
          <ac:chgData name="Darin Vassos" userId="4d36e8db-e5e8-45bb-ad99-b8dea074fc2f" providerId="ADAL" clId="{76FD3AE5-7BBE-47E8-8592-334951604104}" dt="2019-10-24T20:20:50.799" v="999" actId="478"/>
          <ac:picMkLst>
            <pc:docMk/>
            <pc:sldMk cId="2605375569" sldId="1952"/>
            <ac:picMk id="10" creationId="{75B2CB12-4DE5-4FA3-A36A-9F7D8A0283D5}"/>
          </ac:picMkLst>
        </pc:picChg>
        <pc:picChg chg="add mod">
          <ac:chgData name="Darin Vassos" userId="4d36e8db-e5e8-45bb-ad99-b8dea074fc2f" providerId="ADAL" clId="{76FD3AE5-7BBE-47E8-8592-334951604104}" dt="2019-10-25T06:27:25.684" v="1704" actId="2085"/>
          <ac:picMkLst>
            <pc:docMk/>
            <pc:sldMk cId="2605375569" sldId="1952"/>
            <ac:picMk id="11" creationId="{0BDF3C7C-3A36-4E95-A501-4634D5F3BF9A}"/>
          </ac:picMkLst>
        </pc:picChg>
      </pc:sldChg>
      <pc:sldChg chg="delSp">
        <pc:chgData name="Darin Vassos" userId="4d36e8db-e5e8-45bb-ad99-b8dea074fc2f" providerId="ADAL" clId="{76FD3AE5-7BBE-47E8-8592-334951604104}" dt="2019-10-24T20:28:56.870" v="1464" actId="478"/>
        <pc:sldMkLst>
          <pc:docMk/>
          <pc:sldMk cId="425784888" sldId="1953"/>
        </pc:sldMkLst>
        <pc:spChg chg="del">
          <ac:chgData name="Darin Vassos" userId="4d36e8db-e5e8-45bb-ad99-b8dea074fc2f" providerId="ADAL" clId="{76FD3AE5-7BBE-47E8-8592-334951604104}" dt="2019-10-24T20:28:56.870" v="1464" actId="478"/>
          <ac:spMkLst>
            <pc:docMk/>
            <pc:sldMk cId="425784888" sldId="1953"/>
            <ac:spMk id="6" creationId="{06048104-311D-433E-9673-4CE2CAE743EC}"/>
          </ac:spMkLst>
        </pc:spChg>
      </pc:sldChg>
      <pc:sldChg chg="delSp modSp">
        <pc:chgData name="Darin Vassos" userId="4d36e8db-e5e8-45bb-ad99-b8dea074fc2f" providerId="ADAL" clId="{76FD3AE5-7BBE-47E8-8592-334951604104}" dt="2019-10-25T22:15:01.423" v="2420" actId="207"/>
        <pc:sldMkLst>
          <pc:docMk/>
          <pc:sldMk cId="3885918114" sldId="1955"/>
        </pc:sldMkLst>
        <pc:spChg chg="mod">
          <ac:chgData name="Darin Vassos" userId="4d36e8db-e5e8-45bb-ad99-b8dea074fc2f" providerId="ADAL" clId="{76FD3AE5-7BBE-47E8-8592-334951604104}" dt="2019-10-25T22:14:31.152" v="2364" actId="6549"/>
          <ac:spMkLst>
            <pc:docMk/>
            <pc:sldMk cId="3885918114" sldId="1955"/>
            <ac:spMk id="3" creationId="{5FE4243E-C802-4A28-AB3F-057AF4DEFD02}"/>
          </ac:spMkLst>
        </pc:spChg>
        <pc:spChg chg="mod">
          <ac:chgData name="Darin Vassos" userId="4d36e8db-e5e8-45bb-ad99-b8dea074fc2f" providerId="ADAL" clId="{76FD3AE5-7BBE-47E8-8592-334951604104}" dt="2019-10-25T22:15:01.423" v="2420" actId="207"/>
          <ac:spMkLst>
            <pc:docMk/>
            <pc:sldMk cId="3885918114" sldId="1955"/>
            <ac:spMk id="4" creationId="{4495CC95-BBA2-4A4F-A5DB-604A1507A615}"/>
          </ac:spMkLst>
        </pc:spChg>
        <pc:spChg chg="del">
          <ac:chgData name="Darin Vassos" userId="4d36e8db-e5e8-45bb-ad99-b8dea074fc2f" providerId="ADAL" clId="{76FD3AE5-7BBE-47E8-8592-334951604104}" dt="2019-10-25T06:29:48.676" v="1726" actId="478"/>
          <ac:spMkLst>
            <pc:docMk/>
            <pc:sldMk cId="3885918114" sldId="1955"/>
            <ac:spMk id="5" creationId="{2F09F9A6-81B9-4C0B-9423-F3F86086EA15}"/>
          </ac:spMkLst>
        </pc:spChg>
      </pc:sldChg>
      <pc:sldChg chg="delSp">
        <pc:chgData name="Darin Vassos" userId="4d36e8db-e5e8-45bb-ad99-b8dea074fc2f" providerId="ADAL" clId="{76FD3AE5-7BBE-47E8-8592-334951604104}" dt="2019-10-24T20:26:27.421" v="1460" actId="478"/>
        <pc:sldMkLst>
          <pc:docMk/>
          <pc:sldMk cId="158222415" sldId="1956"/>
        </pc:sldMkLst>
        <pc:spChg chg="del">
          <ac:chgData name="Darin Vassos" userId="4d36e8db-e5e8-45bb-ad99-b8dea074fc2f" providerId="ADAL" clId="{76FD3AE5-7BBE-47E8-8592-334951604104}" dt="2019-10-24T20:26:27.421" v="1460" actId="478"/>
          <ac:spMkLst>
            <pc:docMk/>
            <pc:sldMk cId="158222415" sldId="1956"/>
            <ac:spMk id="55" creationId="{719FB6C9-B10D-4B09-9302-F7594DF41707}"/>
          </ac:spMkLst>
        </pc:spChg>
      </pc:sldChg>
      <pc:sldChg chg="delSp modSp addCm delCm modCm">
        <pc:chgData name="Darin Vassos" userId="4d36e8db-e5e8-45bb-ad99-b8dea074fc2f" providerId="ADAL" clId="{76FD3AE5-7BBE-47E8-8592-334951604104}" dt="2019-11-05T19:56:00.809" v="3743" actId="20577"/>
        <pc:sldMkLst>
          <pc:docMk/>
          <pc:sldMk cId="2658103204" sldId="1957"/>
        </pc:sldMkLst>
        <pc:spChg chg="mod">
          <ac:chgData name="Darin Vassos" userId="4d36e8db-e5e8-45bb-ad99-b8dea074fc2f" providerId="ADAL" clId="{76FD3AE5-7BBE-47E8-8592-334951604104}" dt="2019-11-05T19:50:22.727" v="3353" actId="313"/>
          <ac:spMkLst>
            <pc:docMk/>
            <pc:sldMk cId="2658103204" sldId="1957"/>
            <ac:spMk id="4" creationId="{F93D070B-1559-495E-9C35-5099C4CE4183}"/>
          </ac:spMkLst>
        </pc:spChg>
        <pc:spChg chg="del">
          <ac:chgData name="Darin Vassos" userId="4d36e8db-e5e8-45bb-ad99-b8dea074fc2f" providerId="ADAL" clId="{76FD3AE5-7BBE-47E8-8592-334951604104}" dt="2019-10-25T06:27:41.360" v="1706" actId="478"/>
          <ac:spMkLst>
            <pc:docMk/>
            <pc:sldMk cId="2658103204" sldId="1957"/>
            <ac:spMk id="6" creationId="{0D1F8B8D-3AF0-4F7B-AF78-2837249A3144}"/>
          </ac:spMkLst>
        </pc:spChg>
        <pc:spChg chg="mod">
          <ac:chgData name="Darin Vassos" userId="4d36e8db-e5e8-45bb-ad99-b8dea074fc2f" providerId="ADAL" clId="{76FD3AE5-7BBE-47E8-8592-334951604104}" dt="2019-11-05T19:56:00.809" v="3743" actId="20577"/>
          <ac:spMkLst>
            <pc:docMk/>
            <pc:sldMk cId="2658103204" sldId="1957"/>
            <ac:spMk id="7" creationId="{9024A2B5-7E9E-4A6F-AE06-D64AADF19D32}"/>
          </ac:spMkLst>
        </pc:spChg>
      </pc:sldChg>
      <pc:sldChg chg="delSp modSp">
        <pc:chgData name="Darin Vassos" userId="4d36e8db-e5e8-45bb-ad99-b8dea074fc2f" providerId="ADAL" clId="{76FD3AE5-7BBE-47E8-8592-334951604104}" dt="2019-10-25T22:15:06.897" v="2421" actId="207"/>
        <pc:sldMkLst>
          <pc:docMk/>
          <pc:sldMk cId="2398402871" sldId="1962"/>
        </pc:sldMkLst>
        <pc:spChg chg="mod">
          <ac:chgData name="Darin Vassos" userId="4d36e8db-e5e8-45bb-ad99-b8dea074fc2f" providerId="ADAL" clId="{76FD3AE5-7BBE-47E8-8592-334951604104}" dt="2019-10-25T22:13:49.953" v="2317" actId="20577"/>
          <ac:spMkLst>
            <pc:docMk/>
            <pc:sldMk cId="2398402871" sldId="1962"/>
            <ac:spMk id="3" creationId="{5FE4243E-C802-4A28-AB3F-057AF4DEFD02}"/>
          </ac:spMkLst>
        </pc:spChg>
        <pc:spChg chg="mod">
          <ac:chgData name="Darin Vassos" userId="4d36e8db-e5e8-45bb-ad99-b8dea074fc2f" providerId="ADAL" clId="{76FD3AE5-7BBE-47E8-8592-334951604104}" dt="2019-10-25T22:15:06.897" v="2421" actId="207"/>
          <ac:spMkLst>
            <pc:docMk/>
            <pc:sldMk cId="2398402871" sldId="1962"/>
            <ac:spMk id="4" creationId="{4495CC95-BBA2-4A4F-A5DB-604A1507A615}"/>
          </ac:spMkLst>
        </pc:spChg>
        <pc:spChg chg="del">
          <ac:chgData name="Darin Vassos" userId="4d36e8db-e5e8-45bb-ad99-b8dea074fc2f" providerId="ADAL" clId="{76FD3AE5-7BBE-47E8-8592-334951604104}" dt="2019-10-25T06:29:45.507" v="1725" actId="478"/>
          <ac:spMkLst>
            <pc:docMk/>
            <pc:sldMk cId="2398402871" sldId="1962"/>
            <ac:spMk id="5" creationId="{AD9500BC-6020-4204-A662-14C05B890CEC}"/>
          </ac:spMkLst>
        </pc:spChg>
      </pc:sldChg>
      <pc:sldChg chg="delSp modSp">
        <pc:chgData name="Darin Vassos" userId="4d36e8db-e5e8-45bb-ad99-b8dea074fc2f" providerId="ADAL" clId="{76FD3AE5-7BBE-47E8-8592-334951604104}" dt="2019-10-24T20:30:57.169" v="1506" actId="1035"/>
        <pc:sldMkLst>
          <pc:docMk/>
          <pc:sldMk cId="1709818411" sldId="1972"/>
        </pc:sldMkLst>
        <pc:spChg chg="del">
          <ac:chgData name="Darin Vassos" userId="4d36e8db-e5e8-45bb-ad99-b8dea074fc2f" providerId="ADAL" clId="{76FD3AE5-7BBE-47E8-8592-334951604104}" dt="2019-10-24T20:30:50.227" v="1495" actId="478"/>
          <ac:spMkLst>
            <pc:docMk/>
            <pc:sldMk cId="1709818411" sldId="1972"/>
            <ac:spMk id="7" creationId="{9AB29C19-7BDC-4747-AF8C-8B5A5937CBF0}"/>
          </ac:spMkLst>
        </pc:spChg>
        <pc:graphicFrameChg chg="mod">
          <ac:chgData name="Darin Vassos" userId="4d36e8db-e5e8-45bb-ad99-b8dea074fc2f" providerId="ADAL" clId="{76FD3AE5-7BBE-47E8-8592-334951604104}" dt="2019-10-24T20:30:57.169" v="1506" actId="1035"/>
          <ac:graphicFrameMkLst>
            <pc:docMk/>
            <pc:sldMk cId="1709818411" sldId="1972"/>
            <ac:graphicFrameMk id="5" creationId="{9F7A4EFF-1A00-44DC-AD3B-7A57361956A6}"/>
          </ac:graphicFrameMkLst>
        </pc:graphicFrameChg>
      </pc:sldChg>
      <pc:sldChg chg="delSp modSp">
        <pc:chgData name="Darin Vassos" userId="4d36e8db-e5e8-45bb-ad99-b8dea074fc2f" providerId="ADAL" clId="{76FD3AE5-7BBE-47E8-8592-334951604104}" dt="2019-10-25T22:23:48.166" v="2627" actId="207"/>
        <pc:sldMkLst>
          <pc:docMk/>
          <pc:sldMk cId="2179314197" sldId="1978"/>
        </pc:sldMkLst>
        <pc:spChg chg="del">
          <ac:chgData name="Darin Vassos" userId="4d36e8db-e5e8-45bb-ad99-b8dea074fc2f" providerId="ADAL" clId="{76FD3AE5-7BBE-47E8-8592-334951604104}" dt="2019-10-25T06:27:52.700" v="1707" actId="478"/>
          <ac:spMkLst>
            <pc:docMk/>
            <pc:sldMk cId="2179314197" sldId="1978"/>
            <ac:spMk id="6" creationId="{CEA0F177-6CA8-4CF5-84F7-238B8677732E}"/>
          </ac:spMkLst>
        </pc:spChg>
        <pc:spChg chg="mod">
          <ac:chgData name="Darin Vassos" userId="4d36e8db-e5e8-45bb-ad99-b8dea074fc2f" providerId="ADAL" clId="{76FD3AE5-7BBE-47E8-8592-334951604104}" dt="2019-10-25T22:23:48.166" v="2627" actId="207"/>
          <ac:spMkLst>
            <pc:docMk/>
            <pc:sldMk cId="2179314197" sldId="1978"/>
            <ac:spMk id="7" creationId="{9024A2B5-7E9E-4A6F-AE06-D64AADF19D32}"/>
          </ac:spMkLst>
        </pc:spChg>
      </pc:sldChg>
      <pc:sldChg chg="delSp modSp">
        <pc:chgData name="Darin Vassos" userId="4d36e8db-e5e8-45bb-ad99-b8dea074fc2f" providerId="ADAL" clId="{76FD3AE5-7BBE-47E8-8592-334951604104}" dt="2019-11-26T23:07:21.625" v="8693" actId="20577"/>
        <pc:sldMkLst>
          <pc:docMk/>
          <pc:sldMk cId="3271473127" sldId="1979"/>
        </pc:sldMkLst>
        <pc:spChg chg="del">
          <ac:chgData name="Darin Vassos" userId="4d36e8db-e5e8-45bb-ad99-b8dea074fc2f" providerId="ADAL" clId="{76FD3AE5-7BBE-47E8-8592-334951604104}" dt="2019-10-24T19:23:14.480" v="1" actId="478"/>
          <ac:spMkLst>
            <pc:docMk/>
            <pc:sldMk cId="3271473127" sldId="1979"/>
            <ac:spMk id="6" creationId="{39481B81-06F2-4AE0-A621-BF8FDE940836}"/>
          </ac:spMkLst>
        </pc:spChg>
        <pc:spChg chg="mod">
          <ac:chgData name="Darin Vassos" userId="4d36e8db-e5e8-45bb-ad99-b8dea074fc2f" providerId="ADAL" clId="{76FD3AE5-7BBE-47E8-8592-334951604104}" dt="2019-11-26T23:07:21.625" v="8693" actId="20577"/>
          <ac:spMkLst>
            <pc:docMk/>
            <pc:sldMk cId="3271473127" sldId="1979"/>
            <ac:spMk id="7" creationId="{9024A2B5-7E9E-4A6F-AE06-D64AADF19D32}"/>
          </ac:spMkLst>
        </pc:spChg>
      </pc:sldChg>
      <pc:sldChg chg="delSp modSp">
        <pc:chgData name="Darin Vassos" userId="4d36e8db-e5e8-45bb-ad99-b8dea074fc2f" providerId="ADAL" clId="{76FD3AE5-7BBE-47E8-8592-334951604104}" dt="2019-10-25T22:08:47.261" v="1772" actId="12385"/>
        <pc:sldMkLst>
          <pc:docMk/>
          <pc:sldMk cId="3138039709" sldId="1980"/>
        </pc:sldMkLst>
        <pc:spChg chg="del">
          <ac:chgData name="Darin Vassos" userId="4d36e8db-e5e8-45bb-ad99-b8dea074fc2f" providerId="ADAL" clId="{76FD3AE5-7BBE-47E8-8592-334951604104}" dt="2019-10-25T06:28:01.310" v="1709" actId="478"/>
          <ac:spMkLst>
            <pc:docMk/>
            <pc:sldMk cId="3138039709" sldId="1980"/>
            <ac:spMk id="8" creationId="{A1CA7278-F58D-4053-AF82-6C5802159171}"/>
          </ac:spMkLst>
        </pc:spChg>
        <pc:graphicFrameChg chg="mod modGraphic">
          <ac:chgData name="Darin Vassos" userId="4d36e8db-e5e8-45bb-ad99-b8dea074fc2f" providerId="ADAL" clId="{76FD3AE5-7BBE-47E8-8592-334951604104}" dt="2019-10-25T22:08:47.261" v="1772" actId="12385"/>
          <ac:graphicFrameMkLst>
            <pc:docMk/>
            <pc:sldMk cId="3138039709" sldId="1980"/>
            <ac:graphicFrameMk id="6" creationId="{DA5A6CE2-F61D-4E80-B38B-DBD968E3C7E1}"/>
          </ac:graphicFrameMkLst>
        </pc:graphicFrameChg>
      </pc:sldChg>
      <pc:sldChg chg="delSp modSp">
        <pc:chgData name="Darin Vassos" userId="4d36e8db-e5e8-45bb-ad99-b8dea074fc2f" providerId="ADAL" clId="{76FD3AE5-7BBE-47E8-8592-334951604104}" dt="2019-11-26T22:42:50.456" v="8195" actId="20577"/>
        <pc:sldMkLst>
          <pc:docMk/>
          <pc:sldMk cId="1498949539" sldId="1981"/>
        </pc:sldMkLst>
        <pc:spChg chg="mod">
          <ac:chgData name="Darin Vassos" userId="4d36e8db-e5e8-45bb-ad99-b8dea074fc2f" providerId="ADAL" clId="{76FD3AE5-7BBE-47E8-8592-334951604104}" dt="2019-11-26T22:42:50.456" v="8195" actId="20577"/>
          <ac:spMkLst>
            <pc:docMk/>
            <pc:sldMk cId="1498949539" sldId="1981"/>
            <ac:spMk id="7" creationId="{9024A2B5-7E9E-4A6F-AE06-D64AADF19D32}"/>
          </ac:spMkLst>
        </pc:spChg>
        <pc:spChg chg="del">
          <ac:chgData name="Darin Vassos" userId="4d36e8db-e5e8-45bb-ad99-b8dea074fc2f" providerId="ADAL" clId="{76FD3AE5-7BBE-47E8-8592-334951604104}" dt="2019-10-25T06:27:55.826" v="1708" actId="478"/>
          <ac:spMkLst>
            <pc:docMk/>
            <pc:sldMk cId="1498949539" sldId="1981"/>
            <ac:spMk id="8" creationId="{152E8AB8-FD2D-4DEA-8970-2AE2AFEA5546}"/>
          </ac:spMkLst>
        </pc:spChg>
      </pc:sldChg>
      <pc:sldChg chg="delSp modSp">
        <pc:chgData name="Darin Vassos" userId="4d36e8db-e5e8-45bb-ad99-b8dea074fc2f" providerId="ADAL" clId="{76FD3AE5-7BBE-47E8-8592-334951604104}" dt="2019-10-25T22:08:31.675" v="1769" actId="13242"/>
        <pc:sldMkLst>
          <pc:docMk/>
          <pc:sldMk cId="2857776076" sldId="1983"/>
        </pc:sldMkLst>
        <pc:spChg chg="del">
          <ac:chgData name="Darin Vassos" userId="4d36e8db-e5e8-45bb-ad99-b8dea074fc2f" providerId="ADAL" clId="{76FD3AE5-7BBE-47E8-8592-334951604104}" dt="2019-10-25T06:28:04.789" v="1710" actId="478"/>
          <ac:spMkLst>
            <pc:docMk/>
            <pc:sldMk cId="2857776076" sldId="1983"/>
            <ac:spMk id="6" creationId="{834CE902-1679-4F31-B861-876BB23E4955}"/>
          </ac:spMkLst>
        </pc:spChg>
        <pc:graphicFrameChg chg="mod modGraphic">
          <ac:chgData name="Darin Vassos" userId="4d36e8db-e5e8-45bb-ad99-b8dea074fc2f" providerId="ADAL" clId="{76FD3AE5-7BBE-47E8-8592-334951604104}" dt="2019-10-25T22:08:31.675" v="1769" actId="13242"/>
          <ac:graphicFrameMkLst>
            <pc:docMk/>
            <pc:sldMk cId="2857776076" sldId="1983"/>
            <ac:graphicFrameMk id="2" creationId="{6413ACFB-B13B-4C2C-AB8F-DA07BADA800F}"/>
          </ac:graphicFrameMkLst>
        </pc:graphicFrameChg>
      </pc:sldChg>
      <pc:sldChg chg="delSp modSp">
        <pc:chgData name="Darin Vassos" userId="4d36e8db-e5e8-45bb-ad99-b8dea074fc2f" providerId="ADAL" clId="{76FD3AE5-7BBE-47E8-8592-334951604104}" dt="2019-10-25T06:28:27.646" v="1712" actId="113"/>
        <pc:sldMkLst>
          <pc:docMk/>
          <pc:sldMk cId="3514586101" sldId="2015"/>
        </pc:sldMkLst>
        <pc:spChg chg="del">
          <ac:chgData name="Darin Vassos" userId="4d36e8db-e5e8-45bb-ad99-b8dea074fc2f" providerId="ADAL" clId="{76FD3AE5-7BBE-47E8-8592-334951604104}" dt="2019-10-24T20:32:22.489" v="1507" actId="478"/>
          <ac:spMkLst>
            <pc:docMk/>
            <pc:sldMk cId="3514586101" sldId="2015"/>
            <ac:spMk id="9" creationId="{D8BEC6BF-E335-4D8A-9B23-DF87DAAD76FF}"/>
          </ac:spMkLst>
        </pc:spChg>
        <pc:graphicFrameChg chg="mod">
          <ac:chgData name="Darin Vassos" userId="4d36e8db-e5e8-45bb-ad99-b8dea074fc2f" providerId="ADAL" clId="{76FD3AE5-7BBE-47E8-8592-334951604104}" dt="2019-10-25T06:28:27.646" v="1712" actId="113"/>
          <ac:graphicFrameMkLst>
            <pc:docMk/>
            <pc:sldMk cId="3514586101" sldId="2015"/>
            <ac:graphicFrameMk id="5" creationId="{9F7A4EFF-1A00-44DC-AD3B-7A57361956A6}"/>
          </ac:graphicFrameMkLst>
        </pc:graphicFrameChg>
      </pc:sldChg>
      <pc:sldChg chg="delSp">
        <pc:chgData name="Darin Vassos" userId="4d36e8db-e5e8-45bb-ad99-b8dea074fc2f" providerId="ADAL" clId="{76FD3AE5-7BBE-47E8-8592-334951604104}" dt="2019-10-25T06:28:41.292" v="1714" actId="478"/>
        <pc:sldMkLst>
          <pc:docMk/>
          <pc:sldMk cId="1142080630" sldId="2021"/>
        </pc:sldMkLst>
        <pc:spChg chg="del">
          <ac:chgData name="Darin Vassos" userId="4d36e8db-e5e8-45bb-ad99-b8dea074fc2f" providerId="ADAL" clId="{76FD3AE5-7BBE-47E8-8592-334951604104}" dt="2019-10-25T06:28:41.292" v="1714" actId="478"/>
          <ac:spMkLst>
            <pc:docMk/>
            <pc:sldMk cId="1142080630" sldId="2021"/>
            <ac:spMk id="10" creationId="{D12039EB-4026-49C2-B983-54F9B53AE2CA}"/>
          </ac:spMkLst>
        </pc:spChg>
      </pc:sldChg>
      <pc:sldChg chg="delSp modSp">
        <pc:chgData name="Darin Vassos" userId="4d36e8db-e5e8-45bb-ad99-b8dea074fc2f" providerId="ADAL" clId="{76FD3AE5-7BBE-47E8-8592-334951604104}" dt="2019-10-25T22:09:34.282" v="1791" actId="1036"/>
        <pc:sldMkLst>
          <pc:docMk/>
          <pc:sldMk cId="3035836148" sldId="2024"/>
        </pc:sldMkLst>
        <pc:spChg chg="del">
          <ac:chgData name="Darin Vassos" userId="4d36e8db-e5e8-45bb-ad99-b8dea074fc2f" providerId="ADAL" clId="{76FD3AE5-7BBE-47E8-8592-334951604104}" dt="2019-10-24T20:33:05.971" v="1509" actId="478"/>
          <ac:spMkLst>
            <pc:docMk/>
            <pc:sldMk cId="3035836148" sldId="2024"/>
            <ac:spMk id="8" creationId="{3157A90A-9B5F-4F57-941A-7DD47220065D}"/>
          </ac:spMkLst>
        </pc:spChg>
        <pc:graphicFrameChg chg="mod modGraphic">
          <ac:chgData name="Darin Vassos" userId="4d36e8db-e5e8-45bb-ad99-b8dea074fc2f" providerId="ADAL" clId="{76FD3AE5-7BBE-47E8-8592-334951604104}" dt="2019-10-25T22:09:34.282" v="1791" actId="1036"/>
          <ac:graphicFrameMkLst>
            <pc:docMk/>
            <pc:sldMk cId="3035836148" sldId="2024"/>
            <ac:graphicFrameMk id="3" creationId="{69C09DE3-3968-4405-BBD6-5E8798170DD2}"/>
          </ac:graphicFrameMkLst>
        </pc:graphicFrameChg>
      </pc:sldChg>
      <pc:sldChg chg="delSp modSp">
        <pc:chgData name="Darin Vassos" userId="4d36e8db-e5e8-45bb-ad99-b8dea074fc2f" providerId="ADAL" clId="{76FD3AE5-7BBE-47E8-8592-334951604104}" dt="2019-10-25T22:09:46.598" v="1794" actId="13242"/>
        <pc:sldMkLst>
          <pc:docMk/>
          <pc:sldMk cId="111406678" sldId="2035"/>
        </pc:sldMkLst>
        <pc:spChg chg="del">
          <ac:chgData name="Darin Vassos" userId="4d36e8db-e5e8-45bb-ad99-b8dea074fc2f" providerId="ADAL" clId="{76FD3AE5-7BBE-47E8-8592-334951604104}" dt="2019-10-24T20:33:02.086" v="1508" actId="478"/>
          <ac:spMkLst>
            <pc:docMk/>
            <pc:sldMk cId="111406678" sldId="2035"/>
            <ac:spMk id="5" creationId="{E7320125-F33E-4032-ABB2-FFEB7497F8A8}"/>
          </ac:spMkLst>
        </pc:spChg>
        <pc:graphicFrameChg chg="mod modGraphic">
          <ac:chgData name="Darin Vassos" userId="4d36e8db-e5e8-45bb-ad99-b8dea074fc2f" providerId="ADAL" clId="{76FD3AE5-7BBE-47E8-8592-334951604104}" dt="2019-10-25T22:09:46.598" v="1794" actId="13242"/>
          <ac:graphicFrameMkLst>
            <pc:docMk/>
            <pc:sldMk cId="111406678" sldId="2035"/>
            <ac:graphicFrameMk id="3" creationId="{AD5915F2-9F7A-4501-AF38-0E7B7336BB9B}"/>
          </ac:graphicFrameMkLst>
        </pc:graphicFrameChg>
      </pc:sldChg>
      <pc:sldChg chg="delSp">
        <pc:chgData name="Darin Vassos" userId="4d36e8db-e5e8-45bb-ad99-b8dea074fc2f" providerId="ADAL" clId="{76FD3AE5-7BBE-47E8-8592-334951604104}" dt="2019-10-25T06:29:27.592" v="1722" actId="478"/>
        <pc:sldMkLst>
          <pc:docMk/>
          <pc:sldMk cId="4263000256" sldId="2037"/>
        </pc:sldMkLst>
        <pc:spChg chg="del">
          <ac:chgData name="Darin Vassos" userId="4d36e8db-e5e8-45bb-ad99-b8dea074fc2f" providerId="ADAL" clId="{76FD3AE5-7BBE-47E8-8592-334951604104}" dt="2019-10-25T06:29:27.592" v="1722" actId="478"/>
          <ac:spMkLst>
            <pc:docMk/>
            <pc:sldMk cId="4263000256" sldId="2037"/>
            <ac:spMk id="6" creationId="{629ED0FF-E7BF-462F-9247-303980314379}"/>
          </ac:spMkLst>
        </pc:spChg>
      </pc:sldChg>
      <pc:sldChg chg="delSp">
        <pc:chgData name="Darin Vassos" userId="4d36e8db-e5e8-45bb-ad99-b8dea074fc2f" providerId="ADAL" clId="{76FD3AE5-7BBE-47E8-8592-334951604104}" dt="2019-10-25T06:29:07.365" v="1718" actId="478"/>
        <pc:sldMkLst>
          <pc:docMk/>
          <pc:sldMk cId="187290672" sldId="2040"/>
        </pc:sldMkLst>
        <pc:spChg chg="del">
          <ac:chgData name="Darin Vassos" userId="4d36e8db-e5e8-45bb-ad99-b8dea074fc2f" providerId="ADAL" clId="{76FD3AE5-7BBE-47E8-8592-334951604104}" dt="2019-10-25T06:29:07.365" v="1718" actId="478"/>
          <ac:spMkLst>
            <pc:docMk/>
            <pc:sldMk cId="187290672" sldId="2040"/>
            <ac:spMk id="6" creationId="{629ED0FF-E7BF-462F-9247-303980314379}"/>
          </ac:spMkLst>
        </pc:spChg>
      </pc:sldChg>
      <pc:sldChg chg="delSp modSp addCm delCm modCm">
        <pc:chgData name="Darin Vassos" userId="4d36e8db-e5e8-45bb-ad99-b8dea074fc2f" providerId="ADAL" clId="{76FD3AE5-7BBE-47E8-8592-334951604104}" dt="2019-11-05T06:10:38.621" v="3120" actId="207"/>
        <pc:sldMkLst>
          <pc:docMk/>
          <pc:sldMk cId="2429778545" sldId="2043"/>
        </pc:sldMkLst>
        <pc:spChg chg="mod">
          <ac:chgData name="Darin Vassos" userId="4d36e8db-e5e8-45bb-ad99-b8dea074fc2f" providerId="ADAL" clId="{76FD3AE5-7BBE-47E8-8592-334951604104}" dt="2019-10-24T19:26:37.390" v="32" actId="113"/>
          <ac:spMkLst>
            <pc:docMk/>
            <pc:sldMk cId="2429778545" sldId="2043"/>
            <ac:spMk id="4" creationId="{3A7BE0F8-458C-49F5-973A-4193FE4ADD96}"/>
          </ac:spMkLst>
        </pc:spChg>
        <pc:spChg chg="mod">
          <ac:chgData name="Darin Vassos" userId="4d36e8db-e5e8-45bb-ad99-b8dea074fc2f" providerId="ADAL" clId="{76FD3AE5-7BBE-47E8-8592-334951604104}" dt="2019-11-05T06:10:38.621" v="3120" actId="207"/>
          <ac:spMkLst>
            <pc:docMk/>
            <pc:sldMk cId="2429778545" sldId="2043"/>
            <ac:spMk id="9" creationId="{E6D3AD5B-0F9A-4506-A97C-9C2636B39475}"/>
          </ac:spMkLst>
        </pc:spChg>
        <pc:spChg chg="mod">
          <ac:chgData name="Darin Vassos" userId="4d36e8db-e5e8-45bb-ad99-b8dea074fc2f" providerId="ADAL" clId="{76FD3AE5-7BBE-47E8-8592-334951604104}" dt="2019-11-05T06:09:36.301" v="3116" actId="207"/>
          <ac:spMkLst>
            <pc:docMk/>
            <pc:sldMk cId="2429778545" sldId="2043"/>
            <ac:spMk id="10" creationId="{06681836-F1A4-434C-A90B-489181D8F1EE}"/>
          </ac:spMkLst>
        </pc:spChg>
        <pc:spChg chg="mod">
          <ac:chgData name="Darin Vassos" userId="4d36e8db-e5e8-45bb-ad99-b8dea074fc2f" providerId="ADAL" clId="{76FD3AE5-7BBE-47E8-8592-334951604104}" dt="2019-11-05T06:09:10.807" v="3114" actId="207"/>
          <ac:spMkLst>
            <pc:docMk/>
            <pc:sldMk cId="2429778545" sldId="2043"/>
            <ac:spMk id="11" creationId="{E79EAB63-5B7A-4FB3-993D-B831C64E5F7E}"/>
          </ac:spMkLst>
        </pc:spChg>
        <pc:spChg chg="mod">
          <ac:chgData name="Darin Vassos" userId="4d36e8db-e5e8-45bb-ad99-b8dea074fc2f" providerId="ADAL" clId="{76FD3AE5-7BBE-47E8-8592-334951604104}" dt="2019-10-24T19:29:17.809" v="82" actId="207"/>
          <ac:spMkLst>
            <pc:docMk/>
            <pc:sldMk cId="2429778545" sldId="2043"/>
            <ac:spMk id="12" creationId="{C5B3C3EC-0D06-4226-8711-65C6DE30D836}"/>
          </ac:spMkLst>
        </pc:spChg>
        <pc:spChg chg="mod">
          <ac:chgData name="Darin Vassos" userId="4d36e8db-e5e8-45bb-ad99-b8dea074fc2f" providerId="ADAL" clId="{76FD3AE5-7BBE-47E8-8592-334951604104}" dt="2019-10-24T19:29:43.558" v="95" actId="1035"/>
          <ac:spMkLst>
            <pc:docMk/>
            <pc:sldMk cId="2429778545" sldId="2043"/>
            <ac:spMk id="13" creationId="{D0E0215A-1DFB-42FC-9E51-8053A1CD06A1}"/>
          </ac:spMkLst>
        </pc:spChg>
        <pc:spChg chg="mod">
          <ac:chgData name="Darin Vassos" userId="4d36e8db-e5e8-45bb-ad99-b8dea074fc2f" providerId="ADAL" clId="{76FD3AE5-7BBE-47E8-8592-334951604104}" dt="2019-10-24T19:28:41.400" v="79" actId="207"/>
          <ac:spMkLst>
            <pc:docMk/>
            <pc:sldMk cId="2429778545" sldId="2043"/>
            <ac:spMk id="15" creationId="{EC458530-B6D3-462B-BDCA-577B3EE55703}"/>
          </ac:spMkLst>
        </pc:spChg>
        <pc:spChg chg="del">
          <ac:chgData name="Darin Vassos" userId="4d36e8db-e5e8-45bb-ad99-b8dea074fc2f" providerId="ADAL" clId="{76FD3AE5-7BBE-47E8-8592-334951604104}" dt="2019-10-24T19:23:36.098" v="6" actId="478"/>
          <ac:spMkLst>
            <pc:docMk/>
            <pc:sldMk cId="2429778545" sldId="2043"/>
            <ac:spMk id="27" creationId="{6E6A96B4-1840-426C-AA3A-17738799A4CF}"/>
          </ac:spMkLst>
        </pc:spChg>
        <pc:spChg chg="mod">
          <ac:chgData name="Darin Vassos" userId="4d36e8db-e5e8-45bb-ad99-b8dea074fc2f" providerId="ADAL" clId="{76FD3AE5-7BBE-47E8-8592-334951604104}" dt="2019-10-24T19:26:58.339" v="66" actId="1036"/>
          <ac:spMkLst>
            <pc:docMk/>
            <pc:sldMk cId="2429778545" sldId="2043"/>
            <ac:spMk id="29" creationId="{AE610CDB-2ACE-44F9-AFB0-290ADFD08273}"/>
          </ac:spMkLst>
        </pc:spChg>
        <pc:cxnChg chg="mod">
          <ac:chgData name="Darin Vassos" userId="4d36e8db-e5e8-45bb-ad99-b8dea074fc2f" providerId="ADAL" clId="{76FD3AE5-7BBE-47E8-8592-334951604104}" dt="2019-10-24T19:28:30.475" v="77" actId="693"/>
          <ac:cxnSpMkLst>
            <pc:docMk/>
            <pc:sldMk cId="2429778545" sldId="2043"/>
            <ac:cxnSpMk id="16" creationId="{3E2B50F3-D025-4207-9C51-CFFED04BA21C}"/>
          </ac:cxnSpMkLst>
        </pc:cxnChg>
        <pc:cxnChg chg="mod">
          <ac:chgData name="Darin Vassos" userId="4d36e8db-e5e8-45bb-ad99-b8dea074fc2f" providerId="ADAL" clId="{76FD3AE5-7BBE-47E8-8592-334951604104}" dt="2019-10-24T19:28:57.471" v="81" actId="1582"/>
          <ac:cxnSpMkLst>
            <pc:docMk/>
            <pc:sldMk cId="2429778545" sldId="2043"/>
            <ac:cxnSpMk id="34" creationId="{38C09BF9-F11F-4584-86BB-86A0F73E02EF}"/>
          </ac:cxnSpMkLst>
        </pc:cxnChg>
        <pc:cxnChg chg="mod">
          <ac:chgData name="Darin Vassos" userId="4d36e8db-e5e8-45bb-ad99-b8dea074fc2f" providerId="ADAL" clId="{76FD3AE5-7BBE-47E8-8592-334951604104}" dt="2019-10-24T19:28:20.238" v="75" actId="693"/>
          <ac:cxnSpMkLst>
            <pc:docMk/>
            <pc:sldMk cId="2429778545" sldId="2043"/>
            <ac:cxnSpMk id="35" creationId="{68FC29E2-052A-4D88-A08A-173CA47576CE}"/>
          </ac:cxnSpMkLst>
        </pc:cxnChg>
        <pc:cxnChg chg="mod">
          <ac:chgData name="Darin Vassos" userId="4d36e8db-e5e8-45bb-ad99-b8dea074fc2f" providerId="ADAL" clId="{76FD3AE5-7BBE-47E8-8592-334951604104}" dt="2019-10-24T19:29:31.180" v="85" actId="693"/>
          <ac:cxnSpMkLst>
            <pc:docMk/>
            <pc:sldMk cId="2429778545" sldId="2043"/>
            <ac:cxnSpMk id="36" creationId="{3C3B0506-D85D-4E80-9978-EFB3B6603B58}"/>
          </ac:cxnSpMkLst>
        </pc:cxnChg>
        <pc:cxnChg chg="mod">
          <ac:chgData name="Darin Vassos" userId="4d36e8db-e5e8-45bb-ad99-b8dea074fc2f" providerId="ADAL" clId="{76FD3AE5-7BBE-47E8-8592-334951604104}" dt="2019-10-24T19:27:45.070" v="69" actId="1582"/>
          <ac:cxnSpMkLst>
            <pc:docMk/>
            <pc:sldMk cId="2429778545" sldId="2043"/>
            <ac:cxnSpMk id="38" creationId="{B3028656-4E00-4102-AA46-E42EAB937CC3}"/>
          </ac:cxnSpMkLst>
        </pc:cxnChg>
        <pc:cxnChg chg="mod">
          <ac:chgData name="Darin Vassos" userId="4d36e8db-e5e8-45bb-ad99-b8dea074fc2f" providerId="ADAL" clId="{76FD3AE5-7BBE-47E8-8592-334951604104}" dt="2019-10-24T19:28:08.678" v="73" actId="693"/>
          <ac:cxnSpMkLst>
            <pc:docMk/>
            <pc:sldMk cId="2429778545" sldId="2043"/>
            <ac:cxnSpMk id="41" creationId="{FBE893FE-ED0F-49F9-8516-EFDCA689C487}"/>
          </ac:cxnSpMkLst>
        </pc:cxnChg>
        <pc:cxnChg chg="mod">
          <ac:chgData name="Darin Vassos" userId="4d36e8db-e5e8-45bb-ad99-b8dea074fc2f" providerId="ADAL" clId="{76FD3AE5-7BBE-47E8-8592-334951604104}" dt="2019-10-24T19:27:57.182" v="71" actId="693"/>
          <ac:cxnSpMkLst>
            <pc:docMk/>
            <pc:sldMk cId="2429778545" sldId="2043"/>
            <ac:cxnSpMk id="58" creationId="{510A1ED3-14EB-4765-AA40-39A5219081CB}"/>
          </ac:cxnSpMkLst>
        </pc:cxnChg>
      </pc:sldChg>
      <pc:sldChg chg="delSp modSp">
        <pc:chgData name="Darin Vassos" userId="4d36e8db-e5e8-45bb-ad99-b8dea074fc2f" providerId="ADAL" clId="{76FD3AE5-7BBE-47E8-8592-334951604104}" dt="2019-11-05T06:00:05.907" v="2953" actId="1076"/>
        <pc:sldMkLst>
          <pc:docMk/>
          <pc:sldMk cId="2384778834" sldId="2044"/>
        </pc:sldMkLst>
        <pc:spChg chg="mod">
          <ac:chgData name="Darin Vassos" userId="4d36e8db-e5e8-45bb-ad99-b8dea074fc2f" providerId="ADAL" clId="{76FD3AE5-7BBE-47E8-8592-334951604104}" dt="2019-11-05T06:00:00.840" v="2952" actId="20577"/>
          <ac:spMkLst>
            <pc:docMk/>
            <pc:sldMk cId="2384778834" sldId="2044"/>
            <ac:spMk id="2" creationId="{F6F28D86-3A51-441E-B0DF-91D2DFE545E0}"/>
          </ac:spMkLst>
        </pc:spChg>
        <pc:spChg chg="mod">
          <ac:chgData name="Darin Vassos" userId="4d36e8db-e5e8-45bb-ad99-b8dea074fc2f" providerId="ADAL" clId="{76FD3AE5-7BBE-47E8-8592-334951604104}" dt="2019-11-05T06:00:05.907" v="2953" actId="1076"/>
          <ac:spMkLst>
            <pc:docMk/>
            <pc:sldMk cId="2384778834" sldId="2044"/>
            <ac:spMk id="3" creationId="{F56C1519-FCAA-49D8-AC78-1769AAB414AA}"/>
          </ac:spMkLst>
        </pc:spChg>
        <pc:spChg chg="del">
          <ac:chgData name="Darin Vassos" userId="4d36e8db-e5e8-45bb-ad99-b8dea074fc2f" providerId="ADAL" clId="{76FD3AE5-7BBE-47E8-8592-334951604104}" dt="2019-10-24T19:35:51.591" v="100" actId="478"/>
          <ac:spMkLst>
            <pc:docMk/>
            <pc:sldMk cId="2384778834" sldId="2044"/>
            <ac:spMk id="5" creationId="{64B4DAA9-CF1C-4FF7-B9D1-59CF75C8AAA8}"/>
          </ac:spMkLst>
        </pc:spChg>
      </pc:sldChg>
      <pc:sldChg chg="delSp">
        <pc:chgData name="Darin Vassos" userId="4d36e8db-e5e8-45bb-ad99-b8dea074fc2f" providerId="ADAL" clId="{76FD3AE5-7BBE-47E8-8592-334951604104}" dt="2019-10-25T06:29:59.588" v="1727" actId="478"/>
        <pc:sldMkLst>
          <pc:docMk/>
          <pc:sldMk cId="2531802748" sldId="2045"/>
        </pc:sldMkLst>
        <pc:spChg chg="del">
          <ac:chgData name="Darin Vassos" userId="4d36e8db-e5e8-45bb-ad99-b8dea074fc2f" providerId="ADAL" clId="{76FD3AE5-7BBE-47E8-8592-334951604104}" dt="2019-10-25T06:29:59.588" v="1727" actId="478"/>
          <ac:spMkLst>
            <pc:docMk/>
            <pc:sldMk cId="2531802748" sldId="2045"/>
            <ac:spMk id="43" creationId="{E7CE13FD-4429-449B-9D6E-EACE65101C46}"/>
          </ac:spMkLst>
        </pc:spChg>
      </pc:sldChg>
      <pc:sldChg chg="delSp">
        <pc:chgData name="Darin Vassos" userId="4d36e8db-e5e8-45bb-ad99-b8dea074fc2f" providerId="ADAL" clId="{76FD3AE5-7BBE-47E8-8592-334951604104}" dt="2019-10-25T06:28:37.093" v="1713" actId="478"/>
        <pc:sldMkLst>
          <pc:docMk/>
          <pc:sldMk cId="3668304316" sldId="2046"/>
        </pc:sldMkLst>
        <pc:spChg chg="del">
          <ac:chgData name="Darin Vassos" userId="4d36e8db-e5e8-45bb-ad99-b8dea074fc2f" providerId="ADAL" clId="{76FD3AE5-7BBE-47E8-8592-334951604104}" dt="2019-10-25T06:28:37.093" v="1713" actId="478"/>
          <ac:spMkLst>
            <pc:docMk/>
            <pc:sldMk cId="3668304316" sldId="2046"/>
            <ac:spMk id="43" creationId="{E7CE13FD-4429-449B-9D6E-EACE65101C46}"/>
          </ac:spMkLst>
        </pc:spChg>
      </pc:sldChg>
      <pc:sldChg chg="delSp">
        <pc:chgData name="Darin Vassos" userId="4d36e8db-e5e8-45bb-ad99-b8dea074fc2f" providerId="ADAL" clId="{76FD3AE5-7BBE-47E8-8592-334951604104}" dt="2019-10-25T06:29:01.386" v="1717" actId="478"/>
        <pc:sldMkLst>
          <pc:docMk/>
          <pc:sldMk cId="2895489577" sldId="2049"/>
        </pc:sldMkLst>
        <pc:spChg chg="del">
          <ac:chgData name="Darin Vassos" userId="4d36e8db-e5e8-45bb-ad99-b8dea074fc2f" providerId="ADAL" clId="{76FD3AE5-7BBE-47E8-8592-334951604104}" dt="2019-10-25T06:29:01.386" v="1717" actId="478"/>
          <ac:spMkLst>
            <pc:docMk/>
            <pc:sldMk cId="2895489577" sldId="2049"/>
            <ac:spMk id="6" creationId="{629ED0FF-E7BF-462F-9247-303980314379}"/>
          </ac:spMkLst>
        </pc:spChg>
      </pc:sldChg>
      <pc:sldChg chg="delSp ord">
        <pc:chgData name="Darin Vassos" userId="4d36e8db-e5e8-45bb-ad99-b8dea074fc2f" providerId="ADAL" clId="{76FD3AE5-7BBE-47E8-8592-334951604104}" dt="2019-11-05T19:49:20.678" v="3305"/>
        <pc:sldMkLst>
          <pc:docMk/>
          <pc:sldMk cId="523778787" sldId="2050"/>
        </pc:sldMkLst>
        <pc:spChg chg="del">
          <ac:chgData name="Darin Vassos" userId="4d36e8db-e5e8-45bb-ad99-b8dea074fc2f" providerId="ADAL" clId="{76FD3AE5-7BBE-47E8-8592-334951604104}" dt="2019-10-25T06:27:38.535" v="1705" actId="478"/>
          <ac:spMkLst>
            <pc:docMk/>
            <pc:sldMk cId="523778787" sldId="2050"/>
            <ac:spMk id="55" creationId="{719FB6C9-B10D-4B09-9302-F7594DF41707}"/>
          </ac:spMkLst>
        </pc:spChg>
      </pc:sldChg>
      <pc:sldChg chg="delSp modSp delCm">
        <pc:chgData name="Darin Vassos" userId="4d36e8db-e5e8-45bb-ad99-b8dea074fc2f" providerId="ADAL" clId="{76FD3AE5-7BBE-47E8-8592-334951604104}" dt="2019-11-05T19:59:24.028" v="4145" actId="20577"/>
        <pc:sldMkLst>
          <pc:docMk/>
          <pc:sldMk cId="2006987768" sldId="2051"/>
        </pc:sldMkLst>
        <pc:spChg chg="mod">
          <ac:chgData name="Darin Vassos" userId="4d36e8db-e5e8-45bb-ad99-b8dea074fc2f" providerId="ADAL" clId="{76FD3AE5-7BBE-47E8-8592-334951604104}" dt="2019-11-05T06:07:12.311" v="3099" actId="1076"/>
          <ac:spMkLst>
            <pc:docMk/>
            <pc:sldMk cId="2006987768" sldId="2051"/>
            <ac:spMk id="2" creationId="{A24F47CE-444E-49A7-92FF-9ED8E7EBC31D}"/>
          </ac:spMkLst>
        </pc:spChg>
        <pc:spChg chg="mod">
          <ac:chgData name="Darin Vassos" userId="4d36e8db-e5e8-45bb-ad99-b8dea074fc2f" providerId="ADAL" clId="{76FD3AE5-7BBE-47E8-8592-334951604104}" dt="2019-11-05T19:51:02.251" v="3401" actId="20577"/>
          <ac:spMkLst>
            <pc:docMk/>
            <pc:sldMk cId="2006987768" sldId="2051"/>
            <ac:spMk id="4" creationId="{F93D070B-1559-495E-9C35-5099C4CE4183}"/>
          </ac:spMkLst>
        </pc:spChg>
        <pc:spChg chg="del">
          <ac:chgData name="Darin Vassos" userId="4d36e8db-e5e8-45bb-ad99-b8dea074fc2f" providerId="ADAL" clId="{76FD3AE5-7BBE-47E8-8592-334951604104}" dt="2019-10-24T19:38:59.030" v="104" actId="478"/>
          <ac:spMkLst>
            <pc:docMk/>
            <pc:sldMk cId="2006987768" sldId="2051"/>
            <ac:spMk id="6" creationId="{629ED0FF-E7BF-462F-9247-303980314379}"/>
          </ac:spMkLst>
        </pc:spChg>
        <pc:spChg chg="mod">
          <ac:chgData name="Darin Vassos" userId="4d36e8db-e5e8-45bb-ad99-b8dea074fc2f" providerId="ADAL" clId="{76FD3AE5-7BBE-47E8-8592-334951604104}" dt="2019-11-05T19:59:24.028" v="4145" actId="20577"/>
          <ac:spMkLst>
            <pc:docMk/>
            <pc:sldMk cId="2006987768" sldId="2051"/>
            <ac:spMk id="7" creationId="{9024A2B5-7E9E-4A6F-AE06-D64AADF19D32}"/>
          </ac:spMkLst>
        </pc:spChg>
        <pc:picChg chg="mod">
          <ac:chgData name="Darin Vassos" userId="4d36e8db-e5e8-45bb-ad99-b8dea074fc2f" providerId="ADAL" clId="{76FD3AE5-7BBE-47E8-8592-334951604104}" dt="2019-11-05T06:06:05.530" v="3084" actId="1076"/>
          <ac:picMkLst>
            <pc:docMk/>
            <pc:sldMk cId="2006987768" sldId="2051"/>
            <ac:picMk id="5" creationId="{170BD3F6-39E6-44A2-860D-62FA9BEA4FB4}"/>
          </ac:picMkLst>
        </pc:picChg>
        <pc:picChg chg="mod">
          <ac:chgData name="Darin Vassos" userId="4d36e8db-e5e8-45bb-ad99-b8dea074fc2f" providerId="ADAL" clId="{76FD3AE5-7BBE-47E8-8592-334951604104}" dt="2019-11-05T06:05:35.205" v="3076" actId="1076"/>
          <ac:picMkLst>
            <pc:docMk/>
            <pc:sldMk cId="2006987768" sldId="2051"/>
            <ac:picMk id="9" creationId="{EDFF095F-68F3-41BD-B355-C9A82D5C04E8}"/>
          </ac:picMkLst>
        </pc:picChg>
        <pc:picChg chg="mod">
          <ac:chgData name="Darin Vassos" userId="4d36e8db-e5e8-45bb-ad99-b8dea074fc2f" providerId="ADAL" clId="{76FD3AE5-7BBE-47E8-8592-334951604104}" dt="2019-11-05T06:05:42.108" v="3078" actId="1076"/>
          <ac:picMkLst>
            <pc:docMk/>
            <pc:sldMk cId="2006987768" sldId="2051"/>
            <ac:picMk id="1026" creationId="{7B11672C-FEAB-455E-85FA-B00E7B6264EB}"/>
          </ac:picMkLst>
        </pc:picChg>
      </pc:sldChg>
      <pc:sldChg chg="addSp delSp modSp">
        <pc:chgData name="Darin Vassos" userId="4d36e8db-e5e8-45bb-ad99-b8dea074fc2f" providerId="ADAL" clId="{76FD3AE5-7BBE-47E8-8592-334951604104}" dt="2019-10-25T22:32:59.367" v="2686" actId="404"/>
        <pc:sldMkLst>
          <pc:docMk/>
          <pc:sldMk cId="2288193241" sldId="2052"/>
        </pc:sldMkLst>
        <pc:spChg chg="mod">
          <ac:chgData name="Darin Vassos" userId="4d36e8db-e5e8-45bb-ad99-b8dea074fc2f" providerId="ADAL" clId="{76FD3AE5-7BBE-47E8-8592-334951604104}" dt="2019-10-24T20:13:45.245" v="908" actId="2"/>
          <ac:spMkLst>
            <pc:docMk/>
            <pc:sldMk cId="2288193241" sldId="2052"/>
            <ac:spMk id="2" creationId="{F6F28D86-3A51-441E-B0DF-91D2DFE545E0}"/>
          </ac:spMkLst>
        </pc:spChg>
        <pc:spChg chg="mod">
          <ac:chgData name="Darin Vassos" userId="4d36e8db-e5e8-45bb-ad99-b8dea074fc2f" providerId="ADAL" clId="{76FD3AE5-7BBE-47E8-8592-334951604104}" dt="2019-10-25T06:32:31.798" v="1733" actId="20577"/>
          <ac:spMkLst>
            <pc:docMk/>
            <pc:sldMk cId="2288193241" sldId="2052"/>
            <ac:spMk id="3" creationId="{F56C1519-FCAA-49D8-AC78-1769AAB414AA}"/>
          </ac:spMkLst>
        </pc:spChg>
        <pc:spChg chg="add del mod">
          <ac:chgData name="Darin Vassos" userId="4d36e8db-e5e8-45bb-ad99-b8dea074fc2f" providerId="ADAL" clId="{76FD3AE5-7BBE-47E8-8592-334951604104}" dt="2019-10-24T20:12:14.052" v="886" actId="47"/>
          <ac:spMkLst>
            <pc:docMk/>
            <pc:sldMk cId="2288193241" sldId="2052"/>
            <ac:spMk id="4" creationId="{AA606767-CE48-4187-9655-495FECCB31B5}"/>
          </ac:spMkLst>
        </pc:spChg>
        <pc:spChg chg="del">
          <ac:chgData name="Darin Vassos" userId="4d36e8db-e5e8-45bb-ad99-b8dea074fc2f" providerId="ADAL" clId="{76FD3AE5-7BBE-47E8-8592-334951604104}" dt="2019-10-24T20:12:45.201" v="896" actId="478"/>
          <ac:spMkLst>
            <pc:docMk/>
            <pc:sldMk cId="2288193241" sldId="2052"/>
            <ac:spMk id="5" creationId="{64B4DAA9-CF1C-4FF7-B9D1-59CF75C8AAA8}"/>
          </ac:spMkLst>
        </pc:spChg>
        <pc:graphicFrameChg chg="add mod">
          <ac:chgData name="Darin Vassos" userId="4d36e8db-e5e8-45bb-ad99-b8dea074fc2f" providerId="ADAL" clId="{76FD3AE5-7BBE-47E8-8592-334951604104}" dt="2019-10-25T22:32:59.367" v="2686" actId="404"/>
          <ac:graphicFrameMkLst>
            <pc:docMk/>
            <pc:sldMk cId="2288193241" sldId="2052"/>
            <ac:graphicFrameMk id="6" creationId="{A5DDA61D-C891-4433-8F4E-81B2C34766FE}"/>
          </ac:graphicFrameMkLst>
        </pc:graphicFrameChg>
      </pc:sldChg>
      <pc:sldChg chg="delSp modSp modNotesTx">
        <pc:chgData name="Darin Vassos" userId="4d36e8db-e5e8-45bb-ad99-b8dea074fc2f" providerId="ADAL" clId="{76FD3AE5-7BBE-47E8-8592-334951604104}" dt="2019-11-26T23:02:58.661" v="8518" actId="20577"/>
        <pc:sldMkLst>
          <pc:docMk/>
          <pc:sldMk cId="3583624970" sldId="2053"/>
        </pc:sldMkLst>
        <pc:spChg chg="mod">
          <ac:chgData name="Darin Vassos" userId="4d36e8db-e5e8-45bb-ad99-b8dea074fc2f" providerId="ADAL" clId="{76FD3AE5-7BBE-47E8-8592-334951604104}" dt="2019-11-26T23:02:58.661" v="8518" actId="20577"/>
          <ac:spMkLst>
            <pc:docMk/>
            <pc:sldMk cId="3583624970" sldId="2053"/>
            <ac:spMk id="2" creationId="{F6F28D86-3A51-441E-B0DF-91D2DFE545E0}"/>
          </ac:spMkLst>
        </pc:spChg>
        <pc:spChg chg="mod">
          <ac:chgData name="Darin Vassos" userId="4d36e8db-e5e8-45bb-ad99-b8dea074fc2f" providerId="ADAL" clId="{76FD3AE5-7BBE-47E8-8592-334951604104}" dt="2019-11-26T22:37:28.390" v="7321" actId="313"/>
          <ac:spMkLst>
            <pc:docMk/>
            <pc:sldMk cId="3583624970" sldId="2053"/>
            <ac:spMk id="4" creationId="{9A0117B5-D50C-489E-B5E8-E64A4FF003BA}"/>
          </ac:spMkLst>
        </pc:spChg>
        <pc:spChg chg="del">
          <ac:chgData name="Darin Vassos" userId="4d36e8db-e5e8-45bb-ad99-b8dea074fc2f" providerId="ADAL" clId="{76FD3AE5-7BBE-47E8-8592-334951604104}" dt="2019-10-24T20:06:43.661" v="674" actId="478"/>
          <ac:spMkLst>
            <pc:docMk/>
            <pc:sldMk cId="3583624970" sldId="2053"/>
            <ac:spMk id="5" creationId="{64B4DAA9-CF1C-4FF7-B9D1-59CF75C8AAA8}"/>
          </ac:spMkLst>
        </pc:spChg>
      </pc:sldChg>
      <pc:sldChg chg="delSp modSp ord delCm modNotesTx">
        <pc:chgData name="Darin Vassos" userId="4d36e8db-e5e8-45bb-ad99-b8dea074fc2f" providerId="ADAL" clId="{76FD3AE5-7BBE-47E8-8592-334951604104}" dt="2019-11-26T23:10:41.603" v="8951" actId="20577"/>
        <pc:sldMkLst>
          <pc:docMk/>
          <pc:sldMk cId="2207890354" sldId="2054"/>
        </pc:sldMkLst>
        <pc:spChg chg="mod">
          <ac:chgData name="Darin Vassos" userId="4d36e8db-e5e8-45bb-ad99-b8dea074fc2f" providerId="ADAL" clId="{76FD3AE5-7BBE-47E8-8592-334951604104}" dt="2019-11-05T20:02:36.109" v="4261" actId="20577"/>
          <ac:spMkLst>
            <pc:docMk/>
            <pc:sldMk cId="2207890354" sldId="2054"/>
            <ac:spMk id="2" creationId="{F6F28D86-3A51-441E-B0DF-91D2DFE545E0}"/>
          </ac:spMkLst>
        </pc:spChg>
        <pc:spChg chg="del">
          <ac:chgData name="Darin Vassos" userId="4d36e8db-e5e8-45bb-ad99-b8dea074fc2f" providerId="ADAL" clId="{76FD3AE5-7BBE-47E8-8592-334951604104}" dt="2019-10-24T19:35:47.913" v="99" actId="478"/>
          <ac:spMkLst>
            <pc:docMk/>
            <pc:sldMk cId="2207890354" sldId="2054"/>
            <ac:spMk id="4" creationId="{E79D89E5-9E6D-49CC-BB2C-24263A21D9CC}"/>
          </ac:spMkLst>
        </pc:spChg>
        <pc:spChg chg="mod">
          <ac:chgData name="Darin Vassos" userId="4d36e8db-e5e8-45bb-ad99-b8dea074fc2f" providerId="ADAL" clId="{76FD3AE5-7BBE-47E8-8592-334951604104}" dt="2019-11-26T23:10:41.603" v="8951" actId="20577"/>
          <ac:spMkLst>
            <pc:docMk/>
            <pc:sldMk cId="2207890354" sldId="2054"/>
            <ac:spMk id="5" creationId="{189B1CEE-C0B6-44E5-AE9C-CAB36862BDF0}"/>
          </ac:spMkLst>
        </pc:spChg>
      </pc:sldChg>
      <pc:sldChg chg="addSp delSp modSp add delCm">
        <pc:chgData name="Darin Vassos" userId="4d36e8db-e5e8-45bb-ad99-b8dea074fc2f" providerId="ADAL" clId="{76FD3AE5-7BBE-47E8-8592-334951604104}" dt="2019-11-05T19:45:09.317" v="3230" actId="1076"/>
        <pc:sldMkLst>
          <pc:docMk/>
          <pc:sldMk cId="2014908542" sldId="2055"/>
        </pc:sldMkLst>
        <pc:spChg chg="mod">
          <ac:chgData name="Darin Vassos" userId="4d36e8db-e5e8-45bb-ad99-b8dea074fc2f" providerId="ADAL" clId="{76FD3AE5-7BBE-47E8-8592-334951604104}" dt="2019-11-05T06:03:52.150" v="3057" actId="20577"/>
          <ac:spMkLst>
            <pc:docMk/>
            <pc:sldMk cId="2014908542" sldId="2055"/>
            <ac:spMk id="2" creationId="{28E50279-C386-4919-9375-0BEFFFC3920E}"/>
          </ac:spMkLst>
        </pc:spChg>
        <pc:spChg chg="add mod">
          <ac:chgData name="Darin Vassos" userId="4d36e8db-e5e8-45bb-ad99-b8dea074fc2f" providerId="ADAL" clId="{76FD3AE5-7BBE-47E8-8592-334951604104}" dt="2019-10-25T22:39:14.463" v="2928" actId="14100"/>
          <ac:spMkLst>
            <pc:docMk/>
            <pc:sldMk cId="2014908542" sldId="2055"/>
            <ac:spMk id="3" creationId="{89422580-5531-4716-8FB7-971E7C3AD09F}"/>
          </ac:spMkLst>
        </pc:spChg>
        <pc:spChg chg="del mod">
          <ac:chgData name="Darin Vassos" userId="4d36e8db-e5e8-45bb-ad99-b8dea074fc2f" providerId="ADAL" clId="{76FD3AE5-7BBE-47E8-8592-334951604104}" dt="2019-10-25T06:24:59.721" v="1695" actId="478"/>
          <ac:spMkLst>
            <pc:docMk/>
            <pc:sldMk cId="2014908542" sldId="2055"/>
            <ac:spMk id="3" creationId="{E0F3DA12-733B-455D-B039-87D0C8BB347B}"/>
          </ac:spMkLst>
        </pc:spChg>
        <pc:spChg chg="add del mod">
          <ac:chgData name="Darin Vassos" userId="4d36e8db-e5e8-45bb-ad99-b8dea074fc2f" providerId="ADAL" clId="{76FD3AE5-7BBE-47E8-8592-334951604104}" dt="2019-11-05T06:01:55.528" v="2962" actId="478"/>
          <ac:spMkLst>
            <pc:docMk/>
            <pc:sldMk cId="2014908542" sldId="2055"/>
            <ac:spMk id="4" creationId="{C7464CCE-2804-4352-B140-45D879145F8E}"/>
          </ac:spMkLst>
        </pc:spChg>
        <pc:spChg chg="add mod">
          <ac:chgData name="Darin Vassos" userId="4d36e8db-e5e8-45bb-ad99-b8dea074fc2f" providerId="ADAL" clId="{76FD3AE5-7BBE-47E8-8592-334951604104}" dt="2019-10-25T22:39:20.122" v="2933" actId="1036"/>
          <ac:spMkLst>
            <pc:docMk/>
            <pc:sldMk cId="2014908542" sldId="2055"/>
            <ac:spMk id="5" creationId="{E144AB38-132D-4F2D-87D9-94C7120C3913}"/>
          </ac:spMkLst>
        </pc:spChg>
        <pc:spChg chg="add mod">
          <ac:chgData name="Darin Vassos" userId="4d36e8db-e5e8-45bb-ad99-b8dea074fc2f" providerId="ADAL" clId="{76FD3AE5-7BBE-47E8-8592-334951604104}" dt="2019-11-05T19:45:09.317" v="3230" actId="1076"/>
          <ac:spMkLst>
            <pc:docMk/>
            <pc:sldMk cId="2014908542" sldId="2055"/>
            <ac:spMk id="6" creationId="{BE593ADA-CDDB-4C90-BECE-AF4B38AD321F}"/>
          </ac:spMkLst>
        </pc:spChg>
        <pc:spChg chg="add del mod">
          <ac:chgData name="Darin Vassos" userId="4d36e8db-e5e8-45bb-ad99-b8dea074fc2f" providerId="ADAL" clId="{76FD3AE5-7BBE-47E8-8592-334951604104}" dt="2019-11-05T19:44:54.359" v="3227" actId="478"/>
          <ac:spMkLst>
            <pc:docMk/>
            <pc:sldMk cId="2014908542" sldId="2055"/>
            <ac:spMk id="7" creationId="{CC25A8A9-D139-4C8D-AA8A-BC419DE5AA7A}"/>
          </ac:spMkLst>
        </pc:spChg>
        <pc:graphicFrameChg chg="del mod">
          <ac:chgData name="Darin Vassos" userId="4d36e8db-e5e8-45bb-ad99-b8dea074fc2f" providerId="ADAL" clId="{76FD3AE5-7BBE-47E8-8592-334951604104}" dt="2019-10-25T22:36:06.495" v="2850" actId="478"/>
          <ac:graphicFrameMkLst>
            <pc:docMk/>
            <pc:sldMk cId="2014908542" sldId="2055"/>
            <ac:graphicFrameMk id="8" creationId="{3D6A4FAF-FF5B-4AAA-B7B2-5CE31DEEB420}"/>
          </ac:graphicFrameMkLst>
        </pc:graphicFrameChg>
      </pc:sldChg>
      <pc:sldChg chg="addSp delSp modSp addCm delCm modCm">
        <pc:chgData name="Darin Vassos" userId="4d36e8db-e5e8-45bb-ad99-b8dea074fc2f" providerId="ADAL" clId="{76FD3AE5-7BBE-47E8-8592-334951604104}" dt="2019-11-05T19:47:23.849" v="3237" actId="1592"/>
        <pc:sldMkLst>
          <pc:docMk/>
          <pc:sldMk cId="502283092" sldId="2060"/>
        </pc:sldMkLst>
        <pc:spChg chg="add del mod">
          <ac:chgData name="Darin Vassos" userId="4d36e8db-e5e8-45bb-ad99-b8dea074fc2f" providerId="ADAL" clId="{76FD3AE5-7BBE-47E8-8592-334951604104}" dt="2019-11-05T19:47:13.022" v="3231" actId="478"/>
          <ac:spMkLst>
            <pc:docMk/>
            <pc:sldMk cId="502283092" sldId="2060"/>
            <ac:spMk id="6" creationId="{92149686-4464-44CF-8C06-72AA12B07D5F}"/>
          </ac:spMkLst>
        </pc:spChg>
        <pc:spChg chg="add del mod">
          <ac:chgData name="Darin Vassos" userId="4d36e8db-e5e8-45bb-ad99-b8dea074fc2f" providerId="ADAL" clId="{76FD3AE5-7BBE-47E8-8592-334951604104}" dt="2019-11-05T19:47:17.279" v="3234" actId="478"/>
          <ac:spMkLst>
            <pc:docMk/>
            <pc:sldMk cId="502283092" sldId="2060"/>
            <ac:spMk id="7" creationId="{D985E0D5-FEA4-4C27-B731-AC0DEE998C6E}"/>
          </ac:spMkLst>
        </pc:spChg>
        <pc:spChg chg="add del mod">
          <ac:chgData name="Darin Vassos" userId="4d36e8db-e5e8-45bb-ad99-b8dea074fc2f" providerId="ADAL" clId="{76FD3AE5-7BBE-47E8-8592-334951604104}" dt="2019-11-05T19:47:18.435" v="3235" actId="478"/>
          <ac:spMkLst>
            <pc:docMk/>
            <pc:sldMk cId="502283092" sldId="2060"/>
            <ac:spMk id="8" creationId="{269A51F8-5F7C-491F-B063-8A087E420F11}"/>
          </ac:spMkLst>
        </pc:spChg>
        <pc:spChg chg="add del mod">
          <ac:chgData name="Darin Vassos" userId="4d36e8db-e5e8-45bb-ad99-b8dea074fc2f" providerId="ADAL" clId="{76FD3AE5-7BBE-47E8-8592-334951604104}" dt="2019-11-05T19:47:19.368" v="3236" actId="478"/>
          <ac:spMkLst>
            <pc:docMk/>
            <pc:sldMk cId="502283092" sldId="2060"/>
            <ac:spMk id="9" creationId="{ECBBCB01-473C-44AC-94B1-B3AC9B591390}"/>
          </ac:spMkLst>
        </pc:spChg>
        <pc:graphicFrameChg chg="add del mod">
          <ac:chgData name="Darin Vassos" userId="4d36e8db-e5e8-45bb-ad99-b8dea074fc2f" providerId="ADAL" clId="{76FD3AE5-7BBE-47E8-8592-334951604104}" dt="2019-11-05T19:47:15.664" v="3233" actId="478"/>
          <ac:graphicFrameMkLst>
            <pc:docMk/>
            <pc:sldMk cId="502283092" sldId="2060"/>
            <ac:graphicFrameMk id="5" creationId="{94688BAA-D507-432D-8521-FF2AC6336B7D}"/>
          </ac:graphicFrameMkLst>
        </pc:graphicFrameChg>
      </pc:sldChg>
      <pc:sldChg chg="addSp modSp modNotesTx">
        <pc:chgData name="Darin Vassos" userId="4d36e8db-e5e8-45bb-ad99-b8dea074fc2f" providerId="ADAL" clId="{76FD3AE5-7BBE-47E8-8592-334951604104}" dt="2019-11-26T23:15:02.549" v="9014" actId="207"/>
        <pc:sldMkLst>
          <pc:docMk/>
          <pc:sldMk cId="1169649254" sldId="2062"/>
        </pc:sldMkLst>
        <pc:spChg chg="add mod">
          <ac:chgData name="Darin Vassos" userId="4d36e8db-e5e8-45bb-ad99-b8dea074fc2f" providerId="ADAL" clId="{76FD3AE5-7BBE-47E8-8592-334951604104}" dt="2019-11-26T23:15:02.549" v="9014" actId="207"/>
          <ac:spMkLst>
            <pc:docMk/>
            <pc:sldMk cId="1169649254" sldId="2062"/>
            <ac:spMk id="5" creationId="{0E1AF9E5-FBE2-41F0-A94E-DF8C1B208784}"/>
          </ac:spMkLst>
        </pc:spChg>
        <pc:picChg chg="mod">
          <ac:chgData name="Darin Vassos" userId="4d36e8db-e5e8-45bb-ad99-b8dea074fc2f" providerId="ADAL" clId="{76FD3AE5-7BBE-47E8-8592-334951604104}" dt="2019-11-09T18:51:00.853" v="4277" actId="1440"/>
          <ac:picMkLst>
            <pc:docMk/>
            <pc:sldMk cId="1169649254" sldId="2062"/>
            <ac:picMk id="3" creationId="{5D8ACD78-2B4A-4E2B-8F40-31E4E4501C0D}"/>
          </ac:picMkLst>
        </pc:picChg>
        <pc:picChg chg="mod">
          <ac:chgData name="Darin Vassos" userId="4d36e8db-e5e8-45bb-ad99-b8dea074fc2f" providerId="ADAL" clId="{76FD3AE5-7BBE-47E8-8592-334951604104}" dt="2019-11-09T18:50:58.108" v="4276" actId="1440"/>
          <ac:picMkLst>
            <pc:docMk/>
            <pc:sldMk cId="1169649254" sldId="2062"/>
            <ac:picMk id="4" creationId="{5B37AAD0-C302-4C2D-8AE4-AFD856CA67ED}"/>
          </ac:picMkLst>
        </pc:picChg>
      </pc:sldChg>
      <pc:sldChg chg="addSp modSp modNotesTx">
        <pc:chgData name="Darin Vassos" userId="4d36e8db-e5e8-45bb-ad99-b8dea074fc2f" providerId="ADAL" clId="{76FD3AE5-7BBE-47E8-8592-334951604104}" dt="2019-11-26T23:15:14.891" v="9016" actId="1076"/>
        <pc:sldMkLst>
          <pc:docMk/>
          <pc:sldMk cId="501528639" sldId="2063"/>
        </pc:sldMkLst>
        <pc:spChg chg="add mod">
          <ac:chgData name="Darin Vassos" userId="4d36e8db-e5e8-45bb-ad99-b8dea074fc2f" providerId="ADAL" clId="{76FD3AE5-7BBE-47E8-8592-334951604104}" dt="2019-11-26T23:15:14.891" v="9016" actId="1076"/>
          <ac:spMkLst>
            <pc:docMk/>
            <pc:sldMk cId="501528639" sldId="2063"/>
            <ac:spMk id="6" creationId="{C9EC2499-7625-460A-8776-8B7533341E85}"/>
          </ac:spMkLst>
        </pc:spChg>
        <pc:picChg chg="mod">
          <ac:chgData name="Darin Vassos" userId="4d36e8db-e5e8-45bb-ad99-b8dea074fc2f" providerId="ADAL" clId="{76FD3AE5-7BBE-47E8-8592-334951604104}" dt="2019-11-09T18:52:20.478" v="4292" actId="1076"/>
          <ac:picMkLst>
            <pc:docMk/>
            <pc:sldMk cId="501528639" sldId="2063"/>
            <ac:picMk id="4" creationId="{C67F0C34-5A83-4130-B826-38BE3EF4CA6F}"/>
          </ac:picMkLst>
        </pc:picChg>
        <pc:picChg chg="mod">
          <ac:chgData name="Darin Vassos" userId="4d36e8db-e5e8-45bb-ad99-b8dea074fc2f" providerId="ADAL" clId="{76FD3AE5-7BBE-47E8-8592-334951604104}" dt="2019-11-09T18:52:26.857" v="4294" actId="1076"/>
          <ac:picMkLst>
            <pc:docMk/>
            <pc:sldMk cId="501528639" sldId="2063"/>
            <ac:picMk id="5" creationId="{434F1D9B-5E2D-4F12-9F51-AD07BB509B74}"/>
          </ac:picMkLst>
        </pc:picChg>
      </pc:sldChg>
      <pc:sldChg chg="addSp modSp modNotesTx">
        <pc:chgData name="Darin Vassos" userId="4d36e8db-e5e8-45bb-ad99-b8dea074fc2f" providerId="ADAL" clId="{76FD3AE5-7BBE-47E8-8592-334951604104}" dt="2019-11-26T23:15:09.776" v="9015" actId="1076"/>
        <pc:sldMkLst>
          <pc:docMk/>
          <pc:sldMk cId="3585346035" sldId="2064"/>
        </pc:sldMkLst>
        <pc:spChg chg="add mod">
          <ac:chgData name="Darin Vassos" userId="4d36e8db-e5e8-45bb-ad99-b8dea074fc2f" providerId="ADAL" clId="{76FD3AE5-7BBE-47E8-8592-334951604104}" dt="2019-11-26T23:15:09.776" v="9015" actId="1076"/>
          <ac:spMkLst>
            <pc:docMk/>
            <pc:sldMk cId="3585346035" sldId="2064"/>
            <ac:spMk id="7" creationId="{3315B3EC-9CBE-4690-8B0F-389732B93595}"/>
          </ac:spMkLst>
        </pc:spChg>
        <pc:picChg chg="mod">
          <ac:chgData name="Darin Vassos" userId="4d36e8db-e5e8-45bb-ad99-b8dea074fc2f" providerId="ADAL" clId="{76FD3AE5-7BBE-47E8-8592-334951604104}" dt="2019-11-09T18:51:31.010" v="4283" actId="1076"/>
          <ac:picMkLst>
            <pc:docMk/>
            <pc:sldMk cId="3585346035" sldId="2064"/>
            <ac:picMk id="5" creationId="{9CDA5D45-27E8-4539-A631-E9B9447C3893}"/>
          </ac:picMkLst>
        </pc:picChg>
        <pc:picChg chg="mod">
          <ac:chgData name="Darin Vassos" userId="4d36e8db-e5e8-45bb-ad99-b8dea074fc2f" providerId="ADAL" clId="{76FD3AE5-7BBE-47E8-8592-334951604104}" dt="2019-11-09T18:51:59.312" v="4287" actId="1076"/>
          <ac:picMkLst>
            <pc:docMk/>
            <pc:sldMk cId="3585346035" sldId="2064"/>
            <ac:picMk id="6" creationId="{0AC40EA5-49F4-4EA5-82B7-26A923A89FB6}"/>
          </ac:picMkLst>
        </pc:picChg>
      </pc:sldChg>
      <pc:sldChg chg="modSp">
        <pc:chgData name="Darin Vassos" userId="4d36e8db-e5e8-45bb-ad99-b8dea074fc2f" providerId="ADAL" clId="{76FD3AE5-7BBE-47E8-8592-334951604104}" dt="2019-11-26T22:19:29.703" v="6041" actId="20577"/>
        <pc:sldMkLst>
          <pc:docMk/>
          <pc:sldMk cId="1452673199" sldId="2105"/>
        </pc:sldMkLst>
        <pc:spChg chg="mod">
          <ac:chgData name="Darin Vassos" userId="4d36e8db-e5e8-45bb-ad99-b8dea074fc2f" providerId="ADAL" clId="{76FD3AE5-7BBE-47E8-8592-334951604104}" dt="2019-11-26T22:19:29.703" v="6041" actId="20577"/>
          <ac:spMkLst>
            <pc:docMk/>
            <pc:sldMk cId="1452673199" sldId="2105"/>
            <ac:spMk id="31" creationId="{37EB1AE4-7B9A-40D8-A66B-F60B41339F86}"/>
          </ac:spMkLst>
        </pc:spChg>
      </pc:sldChg>
      <pc:sldChg chg="addSp modSp del">
        <pc:chgData name="Darin Vassos" userId="4d36e8db-e5e8-45bb-ad99-b8dea074fc2f" providerId="ADAL" clId="{76FD3AE5-7BBE-47E8-8592-334951604104}" dt="2019-11-05T19:44:04.137" v="3226" actId="2696"/>
        <pc:sldMkLst>
          <pc:docMk/>
          <pc:sldMk cId="3818374260" sldId="4236"/>
        </pc:sldMkLst>
        <pc:spChg chg="add mod">
          <ac:chgData name="Darin Vassos" userId="4d36e8db-e5e8-45bb-ad99-b8dea074fc2f" providerId="ADAL" clId="{76FD3AE5-7BBE-47E8-8592-334951604104}" dt="2019-11-05T06:03:58.286" v="3066" actId="20577"/>
          <ac:spMkLst>
            <pc:docMk/>
            <pc:sldMk cId="3818374260" sldId="4236"/>
            <ac:spMk id="4" creationId="{D4B7D2A5-4817-4225-8F54-C7A20D801EDC}"/>
          </ac:spMkLst>
        </pc:spChg>
        <pc:spChg chg="mod">
          <ac:chgData name="Darin Vassos" userId="4d36e8db-e5e8-45bb-ad99-b8dea074fc2f" providerId="ADAL" clId="{76FD3AE5-7BBE-47E8-8592-334951604104}" dt="2019-11-05T06:03:06.516" v="2997" actId="20577"/>
          <ac:spMkLst>
            <pc:docMk/>
            <pc:sldMk cId="3818374260" sldId="4236"/>
            <ac:spMk id="6" creationId="{9C7141C4-7580-CA4D-A2EB-7D30FABA755A}"/>
          </ac:spMkLst>
        </pc:spChg>
        <pc:picChg chg="mod">
          <ac:chgData name="Darin Vassos" userId="4d36e8db-e5e8-45bb-ad99-b8dea074fc2f" providerId="ADAL" clId="{76FD3AE5-7BBE-47E8-8592-334951604104}" dt="2019-11-05T06:03:39.204" v="3048" actId="1076"/>
          <ac:picMkLst>
            <pc:docMk/>
            <pc:sldMk cId="3818374260" sldId="4236"/>
            <ac:picMk id="5" creationId="{0337CA9F-A271-F946-BD8A-905494807E32}"/>
          </ac:picMkLst>
        </pc:picChg>
      </pc:sldChg>
      <pc:sldChg chg="modSp">
        <pc:chgData name="Darin Vassos" userId="4d36e8db-e5e8-45bb-ad99-b8dea074fc2f" providerId="ADAL" clId="{76FD3AE5-7BBE-47E8-8592-334951604104}" dt="2019-11-05T19:38:39.810" v="3144" actId="20577"/>
        <pc:sldMkLst>
          <pc:docMk/>
          <pc:sldMk cId="3094752834" sldId="4237"/>
        </pc:sldMkLst>
        <pc:spChg chg="mod">
          <ac:chgData name="Darin Vassos" userId="4d36e8db-e5e8-45bb-ad99-b8dea074fc2f" providerId="ADAL" clId="{76FD3AE5-7BBE-47E8-8592-334951604104}" dt="2019-11-05T19:38:39.810" v="3144" actId="20577"/>
          <ac:spMkLst>
            <pc:docMk/>
            <pc:sldMk cId="3094752834" sldId="4237"/>
            <ac:spMk id="4" creationId="{5C24BDD9-D4D5-6242-9C98-CD41F1BDD957}"/>
          </ac:spMkLst>
        </pc:spChg>
      </pc:sldChg>
      <pc:sldChg chg="addSp delSp modSp add modNotesTx">
        <pc:chgData name="Darin Vassos" userId="4d36e8db-e5e8-45bb-ad99-b8dea074fc2f" providerId="ADAL" clId="{76FD3AE5-7BBE-47E8-8592-334951604104}" dt="2019-11-05T20:00:05.444" v="4157" actId="1036"/>
        <pc:sldMkLst>
          <pc:docMk/>
          <pc:sldMk cId="1966352254" sldId="4238"/>
        </pc:sldMkLst>
        <pc:spChg chg="mod">
          <ac:chgData name="Darin Vassos" userId="4d36e8db-e5e8-45bb-ad99-b8dea074fc2f" providerId="ADAL" clId="{76FD3AE5-7BBE-47E8-8592-334951604104}" dt="2019-11-05T19:41:38.711" v="3205" actId="20577"/>
          <ac:spMkLst>
            <pc:docMk/>
            <pc:sldMk cId="1966352254" sldId="4238"/>
            <ac:spMk id="4" creationId="{5C24BDD9-D4D5-6242-9C98-CD41F1BDD957}"/>
          </ac:spMkLst>
        </pc:spChg>
        <pc:spChg chg="del">
          <ac:chgData name="Darin Vassos" userId="4d36e8db-e5e8-45bb-ad99-b8dea074fc2f" providerId="ADAL" clId="{76FD3AE5-7BBE-47E8-8592-334951604104}" dt="2019-11-05T19:41:50.105" v="3207" actId="478"/>
          <ac:spMkLst>
            <pc:docMk/>
            <pc:sldMk cId="1966352254" sldId="4238"/>
            <ac:spMk id="9" creationId="{28194895-4877-A947-B8B8-11A120F6EF52}"/>
          </ac:spMkLst>
        </pc:spChg>
        <pc:spChg chg="del">
          <ac:chgData name="Darin Vassos" userId="4d36e8db-e5e8-45bb-ad99-b8dea074fc2f" providerId="ADAL" clId="{76FD3AE5-7BBE-47E8-8592-334951604104}" dt="2019-11-05T19:41:50.105" v="3207" actId="478"/>
          <ac:spMkLst>
            <pc:docMk/>
            <pc:sldMk cId="1966352254" sldId="4238"/>
            <ac:spMk id="53" creationId="{F1214FB2-AAB3-A34E-B4D1-9FDEDA68DEC8}"/>
          </ac:spMkLst>
        </pc:spChg>
        <pc:spChg chg="del">
          <ac:chgData name="Darin Vassos" userId="4d36e8db-e5e8-45bb-ad99-b8dea074fc2f" providerId="ADAL" clId="{76FD3AE5-7BBE-47E8-8592-334951604104}" dt="2019-11-05T19:41:50.105" v="3207" actId="478"/>
          <ac:spMkLst>
            <pc:docMk/>
            <pc:sldMk cId="1966352254" sldId="4238"/>
            <ac:spMk id="54" creationId="{88EE5DA4-BC2A-A647-A0E9-5633F5549BB0}"/>
          </ac:spMkLst>
        </pc:spChg>
        <pc:spChg chg="del">
          <ac:chgData name="Darin Vassos" userId="4d36e8db-e5e8-45bb-ad99-b8dea074fc2f" providerId="ADAL" clId="{76FD3AE5-7BBE-47E8-8592-334951604104}" dt="2019-11-05T19:41:50.105" v="3207" actId="478"/>
          <ac:spMkLst>
            <pc:docMk/>
            <pc:sldMk cId="1966352254" sldId="4238"/>
            <ac:spMk id="55" creationId="{FC008CB8-2EC5-CB4D-BDCE-14340F683983}"/>
          </ac:spMkLst>
        </pc:spChg>
        <pc:spChg chg="add mod">
          <ac:chgData name="Darin Vassos" userId="4d36e8db-e5e8-45bb-ad99-b8dea074fc2f" providerId="ADAL" clId="{76FD3AE5-7BBE-47E8-8592-334951604104}" dt="2019-11-05T19:43:01.291" v="3221" actId="1036"/>
          <ac:spMkLst>
            <pc:docMk/>
            <pc:sldMk cId="1966352254" sldId="4238"/>
            <ac:spMk id="59" creationId="{F31905BA-2A23-4144-8626-77CCE9F75702}"/>
          </ac:spMkLst>
        </pc:spChg>
        <pc:spChg chg="del">
          <ac:chgData name="Darin Vassos" userId="4d36e8db-e5e8-45bb-ad99-b8dea074fc2f" providerId="ADAL" clId="{76FD3AE5-7BBE-47E8-8592-334951604104}" dt="2019-11-05T19:41:50.105" v="3207" actId="478"/>
          <ac:spMkLst>
            <pc:docMk/>
            <pc:sldMk cId="1966352254" sldId="4238"/>
            <ac:spMk id="62" creationId="{A34B249A-B3F3-C449-B245-D51F00EFEBED}"/>
          </ac:spMkLst>
        </pc:spChg>
        <pc:spChg chg="del">
          <ac:chgData name="Darin Vassos" userId="4d36e8db-e5e8-45bb-ad99-b8dea074fc2f" providerId="ADAL" clId="{76FD3AE5-7BBE-47E8-8592-334951604104}" dt="2019-11-05T19:41:50.105" v="3207" actId="478"/>
          <ac:spMkLst>
            <pc:docMk/>
            <pc:sldMk cId="1966352254" sldId="4238"/>
            <ac:spMk id="63" creationId="{5A7480D8-E848-304B-A8C2-DBF802CF9D9F}"/>
          </ac:spMkLst>
        </pc:spChg>
        <pc:spChg chg="del">
          <ac:chgData name="Darin Vassos" userId="4d36e8db-e5e8-45bb-ad99-b8dea074fc2f" providerId="ADAL" clId="{76FD3AE5-7BBE-47E8-8592-334951604104}" dt="2019-11-05T19:41:50.105" v="3207" actId="478"/>
          <ac:spMkLst>
            <pc:docMk/>
            <pc:sldMk cId="1966352254" sldId="4238"/>
            <ac:spMk id="64" creationId="{A7D9B00A-D7B2-AC4C-A2F6-45700D5F8BDF}"/>
          </ac:spMkLst>
        </pc:spChg>
        <pc:spChg chg="del">
          <ac:chgData name="Darin Vassos" userId="4d36e8db-e5e8-45bb-ad99-b8dea074fc2f" providerId="ADAL" clId="{76FD3AE5-7BBE-47E8-8592-334951604104}" dt="2019-11-05T19:41:50.105" v="3207" actId="478"/>
          <ac:spMkLst>
            <pc:docMk/>
            <pc:sldMk cId="1966352254" sldId="4238"/>
            <ac:spMk id="65" creationId="{32A1F54B-73D0-B148-A932-05B2D7C1DE13}"/>
          </ac:spMkLst>
        </pc:spChg>
        <pc:spChg chg="del">
          <ac:chgData name="Darin Vassos" userId="4d36e8db-e5e8-45bb-ad99-b8dea074fc2f" providerId="ADAL" clId="{76FD3AE5-7BBE-47E8-8592-334951604104}" dt="2019-11-05T19:41:50.105" v="3207" actId="478"/>
          <ac:spMkLst>
            <pc:docMk/>
            <pc:sldMk cId="1966352254" sldId="4238"/>
            <ac:spMk id="70" creationId="{B90D83D1-F7E2-F84F-AF3E-185BD4E3BF69}"/>
          </ac:spMkLst>
        </pc:spChg>
        <pc:spChg chg="del">
          <ac:chgData name="Darin Vassos" userId="4d36e8db-e5e8-45bb-ad99-b8dea074fc2f" providerId="ADAL" clId="{76FD3AE5-7BBE-47E8-8592-334951604104}" dt="2019-11-05T19:41:50.105" v="3207" actId="478"/>
          <ac:spMkLst>
            <pc:docMk/>
            <pc:sldMk cId="1966352254" sldId="4238"/>
            <ac:spMk id="97" creationId="{F4D10070-6886-8446-80C7-0E6F3A336346}"/>
          </ac:spMkLst>
        </pc:spChg>
        <pc:spChg chg="del">
          <ac:chgData name="Darin Vassos" userId="4d36e8db-e5e8-45bb-ad99-b8dea074fc2f" providerId="ADAL" clId="{76FD3AE5-7BBE-47E8-8592-334951604104}" dt="2019-11-05T19:41:50.105" v="3207" actId="478"/>
          <ac:spMkLst>
            <pc:docMk/>
            <pc:sldMk cId="1966352254" sldId="4238"/>
            <ac:spMk id="98" creationId="{5AEA1C08-5EC3-6140-9C3B-211817684032}"/>
          </ac:spMkLst>
        </pc:spChg>
        <pc:spChg chg="del">
          <ac:chgData name="Darin Vassos" userId="4d36e8db-e5e8-45bb-ad99-b8dea074fc2f" providerId="ADAL" clId="{76FD3AE5-7BBE-47E8-8592-334951604104}" dt="2019-11-05T19:41:50.105" v="3207" actId="478"/>
          <ac:spMkLst>
            <pc:docMk/>
            <pc:sldMk cId="1966352254" sldId="4238"/>
            <ac:spMk id="99" creationId="{0D56C7FC-EFC7-874F-AF0B-353EF6A21174}"/>
          </ac:spMkLst>
        </pc:spChg>
        <pc:spChg chg="del">
          <ac:chgData name="Darin Vassos" userId="4d36e8db-e5e8-45bb-ad99-b8dea074fc2f" providerId="ADAL" clId="{76FD3AE5-7BBE-47E8-8592-334951604104}" dt="2019-11-05T19:41:50.105" v="3207" actId="478"/>
          <ac:spMkLst>
            <pc:docMk/>
            <pc:sldMk cId="1966352254" sldId="4238"/>
            <ac:spMk id="100" creationId="{F7EAF09C-4DF8-894B-9EA2-0343F10DBE86}"/>
          </ac:spMkLst>
        </pc:spChg>
        <pc:spChg chg="del">
          <ac:chgData name="Darin Vassos" userId="4d36e8db-e5e8-45bb-ad99-b8dea074fc2f" providerId="ADAL" clId="{76FD3AE5-7BBE-47E8-8592-334951604104}" dt="2019-11-05T19:41:50.105" v="3207" actId="478"/>
          <ac:spMkLst>
            <pc:docMk/>
            <pc:sldMk cId="1966352254" sldId="4238"/>
            <ac:spMk id="101" creationId="{EC3F0944-E5F9-894D-B1C8-9228B8BFF186}"/>
          </ac:spMkLst>
        </pc:spChg>
        <pc:spChg chg="del">
          <ac:chgData name="Darin Vassos" userId="4d36e8db-e5e8-45bb-ad99-b8dea074fc2f" providerId="ADAL" clId="{76FD3AE5-7BBE-47E8-8592-334951604104}" dt="2019-11-05T19:41:50.105" v="3207" actId="478"/>
          <ac:spMkLst>
            <pc:docMk/>
            <pc:sldMk cId="1966352254" sldId="4238"/>
            <ac:spMk id="102" creationId="{86C61FF1-2FA8-334E-9192-7524035A0364}"/>
          </ac:spMkLst>
        </pc:spChg>
        <pc:spChg chg="del">
          <ac:chgData name="Darin Vassos" userId="4d36e8db-e5e8-45bb-ad99-b8dea074fc2f" providerId="ADAL" clId="{76FD3AE5-7BBE-47E8-8592-334951604104}" dt="2019-11-05T19:41:50.105" v="3207" actId="478"/>
          <ac:spMkLst>
            <pc:docMk/>
            <pc:sldMk cId="1966352254" sldId="4238"/>
            <ac:spMk id="103" creationId="{5B845D6B-E025-7E46-9774-37E3E09A4B4A}"/>
          </ac:spMkLst>
        </pc:spChg>
        <pc:spChg chg="del">
          <ac:chgData name="Darin Vassos" userId="4d36e8db-e5e8-45bb-ad99-b8dea074fc2f" providerId="ADAL" clId="{76FD3AE5-7BBE-47E8-8592-334951604104}" dt="2019-11-05T19:41:50.105" v="3207" actId="478"/>
          <ac:spMkLst>
            <pc:docMk/>
            <pc:sldMk cId="1966352254" sldId="4238"/>
            <ac:spMk id="104" creationId="{861D20E8-A4E5-B841-B8F9-7ADDB0442B5B}"/>
          </ac:spMkLst>
        </pc:spChg>
        <pc:spChg chg="del">
          <ac:chgData name="Darin Vassos" userId="4d36e8db-e5e8-45bb-ad99-b8dea074fc2f" providerId="ADAL" clId="{76FD3AE5-7BBE-47E8-8592-334951604104}" dt="2019-11-05T19:41:50.105" v="3207" actId="478"/>
          <ac:spMkLst>
            <pc:docMk/>
            <pc:sldMk cId="1966352254" sldId="4238"/>
            <ac:spMk id="105" creationId="{611971F1-5EA9-D647-8F05-F1F058968098}"/>
          </ac:spMkLst>
        </pc:spChg>
        <pc:spChg chg="del">
          <ac:chgData name="Darin Vassos" userId="4d36e8db-e5e8-45bb-ad99-b8dea074fc2f" providerId="ADAL" clId="{76FD3AE5-7BBE-47E8-8592-334951604104}" dt="2019-11-05T19:41:50.105" v="3207" actId="478"/>
          <ac:spMkLst>
            <pc:docMk/>
            <pc:sldMk cId="1966352254" sldId="4238"/>
            <ac:spMk id="106" creationId="{F528D696-52EA-FE4A-BFD8-D91B14DEF0E2}"/>
          </ac:spMkLst>
        </pc:spChg>
        <pc:spChg chg="del">
          <ac:chgData name="Darin Vassos" userId="4d36e8db-e5e8-45bb-ad99-b8dea074fc2f" providerId="ADAL" clId="{76FD3AE5-7BBE-47E8-8592-334951604104}" dt="2019-11-05T19:41:50.105" v="3207" actId="478"/>
          <ac:spMkLst>
            <pc:docMk/>
            <pc:sldMk cId="1966352254" sldId="4238"/>
            <ac:spMk id="107" creationId="{D7F591B5-8217-2B41-AB03-FA98326C8B23}"/>
          </ac:spMkLst>
        </pc:spChg>
        <pc:spChg chg="del">
          <ac:chgData name="Darin Vassos" userId="4d36e8db-e5e8-45bb-ad99-b8dea074fc2f" providerId="ADAL" clId="{76FD3AE5-7BBE-47E8-8592-334951604104}" dt="2019-11-05T19:41:50.105" v="3207" actId="478"/>
          <ac:spMkLst>
            <pc:docMk/>
            <pc:sldMk cId="1966352254" sldId="4238"/>
            <ac:spMk id="108" creationId="{07133D0B-2DD8-1C4A-BF3A-B03F5D8AE4FB}"/>
          </ac:spMkLst>
        </pc:spChg>
        <pc:spChg chg="del">
          <ac:chgData name="Darin Vassos" userId="4d36e8db-e5e8-45bb-ad99-b8dea074fc2f" providerId="ADAL" clId="{76FD3AE5-7BBE-47E8-8592-334951604104}" dt="2019-11-05T19:41:50.105" v="3207" actId="478"/>
          <ac:spMkLst>
            <pc:docMk/>
            <pc:sldMk cId="1966352254" sldId="4238"/>
            <ac:spMk id="109" creationId="{983835DA-7F5B-1D4E-8F1C-726818DD106B}"/>
          </ac:spMkLst>
        </pc:spChg>
        <pc:spChg chg="del">
          <ac:chgData name="Darin Vassos" userId="4d36e8db-e5e8-45bb-ad99-b8dea074fc2f" providerId="ADAL" clId="{76FD3AE5-7BBE-47E8-8592-334951604104}" dt="2019-11-05T19:41:50.105" v="3207" actId="478"/>
          <ac:spMkLst>
            <pc:docMk/>
            <pc:sldMk cId="1966352254" sldId="4238"/>
            <ac:spMk id="111" creationId="{5899303B-08D3-5F46-AB20-2F7703B58E06}"/>
          </ac:spMkLst>
        </pc:spChg>
        <pc:grpChg chg="del">
          <ac:chgData name="Darin Vassos" userId="4d36e8db-e5e8-45bb-ad99-b8dea074fc2f" providerId="ADAL" clId="{76FD3AE5-7BBE-47E8-8592-334951604104}" dt="2019-11-05T19:41:50.105" v="3207" actId="478"/>
          <ac:grpSpMkLst>
            <pc:docMk/>
            <pc:sldMk cId="1966352254" sldId="4238"/>
            <ac:grpSpMk id="67" creationId="{B7E05477-58F3-0148-9204-BC9E627D9329}"/>
          </ac:grpSpMkLst>
        </pc:grpChg>
        <pc:grpChg chg="del">
          <ac:chgData name="Darin Vassos" userId="4d36e8db-e5e8-45bb-ad99-b8dea074fc2f" providerId="ADAL" clId="{76FD3AE5-7BBE-47E8-8592-334951604104}" dt="2019-11-05T19:41:50.105" v="3207" actId="478"/>
          <ac:grpSpMkLst>
            <pc:docMk/>
            <pc:sldMk cId="1966352254" sldId="4238"/>
            <ac:grpSpMk id="68" creationId="{D4CB39CA-88C9-E743-8EA6-0CA7B7E1BAB5}"/>
          </ac:grpSpMkLst>
        </pc:grpChg>
        <pc:grpChg chg="del">
          <ac:chgData name="Darin Vassos" userId="4d36e8db-e5e8-45bb-ad99-b8dea074fc2f" providerId="ADAL" clId="{76FD3AE5-7BBE-47E8-8592-334951604104}" dt="2019-11-05T19:41:50.105" v="3207" actId="478"/>
          <ac:grpSpMkLst>
            <pc:docMk/>
            <pc:sldMk cId="1966352254" sldId="4238"/>
            <ac:grpSpMk id="69" creationId="{E7D4CA91-9AEA-5743-9E02-E954E0B8975D}"/>
          </ac:grpSpMkLst>
        </pc:grpChg>
        <pc:grpChg chg="del">
          <ac:chgData name="Darin Vassos" userId="4d36e8db-e5e8-45bb-ad99-b8dea074fc2f" providerId="ADAL" clId="{76FD3AE5-7BBE-47E8-8592-334951604104}" dt="2019-11-05T19:41:50.105" v="3207" actId="478"/>
          <ac:grpSpMkLst>
            <pc:docMk/>
            <pc:sldMk cId="1966352254" sldId="4238"/>
            <ac:grpSpMk id="74" creationId="{9539181A-3DE6-0E41-9CE2-D8A5CE4B1286}"/>
          </ac:grpSpMkLst>
        </pc:grpChg>
        <pc:grpChg chg="del">
          <ac:chgData name="Darin Vassos" userId="4d36e8db-e5e8-45bb-ad99-b8dea074fc2f" providerId="ADAL" clId="{76FD3AE5-7BBE-47E8-8592-334951604104}" dt="2019-11-05T19:41:50.105" v="3207" actId="478"/>
          <ac:grpSpMkLst>
            <pc:docMk/>
            <pc:sldMk cId="1966352254" sldId="4238"/>
            <ac:grpSpMk id="75" creationId="{AD3B97D0-8155-504E-A90C-74F63073AA8A}"/>
          </ac:grpSpMkLst>
        </pc:grpChg>
        <pc:grpChg chg="del">
          <ac:chgData name="Darin Vassos" userId="4d36e8db-e5e8-45bb-ad99-b8dea074fc2f" providerId="ADAL" clId="{76FD3AE5-7BBE-47E8-8592-334951604104}" dt="2019-11-05T19:41:50.105" v="3207" actId="478"/>
          <ac:grpSpMkLst>
            <pc:docMk/>
            <pc:sldMk cId="1966352254" sldId="4238"/>
            <ac:grpSpMk id="76" creationId="{6A38BACB-1F4B-B045-B920-3A77439B78AD}"/>
          </ac:grpSpMkLst>
        </pc:grpChg>
        <pc:grpChg chg="del">
          <ac:chgData name="Darin Vassos" userId="4d36e8db-e5e8-45bb-ad99-b8dea074fc2f" providerId="ADAL" clId="{76FD3AE5-7BBE-47E8-8592-334951604104}" dt="2019-11-05T19:41:50.105" v="3207" actId="478"/>
          <ac:grpSpMkLst>
            <pc:docMk/>
            <pc:sldMk cId="1966352254" sldId="4238"/>
            <ac:grpSpMk id="77" creationId="{D79DD12D-35A5-BA4E-9DC4-B968686833CD}"/>
          </ac:grpSpMkLst>
        </pc:grpChg>
        <pc:picChg chg="add mod">
          <ac:chgData name="Darin Vassos" userId="4d36e8db-e5e8-45bb-ad99-b8dea074fc2f" providerId="ADAL" clId="{76FD3AE5-7BBE-47E8-8592-334951604104}" dt="2019-11-05T20:00:05.444" v="4157" actId="1036"/>
          <ac:picMkLst>
            <pc:docMk/>
            <pc:sldMk cId="1966352254" sldId="4238"/>
            <ac:picMk id="58" creationId="{232FE263-5B32-4560-A653-B72A5FB1271C}"/>
          </ac:picMkLst>
        </pc:picChg>
        <pc:cxnChg chg="del">
          <ac:chgData name="Darin Vassos" userId="4d36e8db-e5e8-45bb-ad99-b8dea074fc2f" providerId="ADAL" clId="{76FD3AE5-7BBE-47E8-8592-334951604104}" dt="2019-11-05T19:41:50.105" v="3207" actId="478"/>
          <ac:cxnSpMkLst>
            <pc:docMk/>
            <pc:sldMk cId="1966352254" sldId="4238"/>
            <ac:cxnSpMk id="6" creationId="{3D2B2C38-0428-1643-954F-DA4EF79F5B5F}"/>
          </ac:cxnSpMkLst>
        </pc:cxnChg>
        <pc:cxnChg chg="del">
          <ac:chgData name="Darin Vassos" userId="4d36e8db-e5e8-45bb-ad99-b8dea074fc2f" providerId="ADAL" clId="{76FD3AE5-7BBE-47E8-8592-334951604104}" dt="2019-11-05T19:41:50.105" v="3207" actId="478"/>
          <ac:cxnSpMkLst>
            <pc:docMk/>
            <pc:sldMk cId="1966352254" sldId="4238"/>
            <ac:cxnSpMk id="11" creationId="{231787F5-B5FD-244E-B654-0F8AF4FF725C}"/>
          </ac:cxnSpMkLst>
        </pc:cxnChg>
        <pc:cxnChg chg="del">
          <ac:chgData name="Darin Vassos" userId="4d36e8db-e5e8-45bb-ad99-b8dea074fc2f" providerId="ADAL" clId="{76FD3AE5-7BBE-47E8-8592-334951604104}" dt="2019-11-05T19:41:50.105" v="3207" actId="478"/>
          <ac:cxnSpMkLst>
            <pc:docMk/>
            <pc:sldMk cId="1966352254" sldId="4238"/>
            <ac:cxnSpMk id="13" creationId="{0BF2FFD7-B49D-A644-908D-7D52CEFAFA4E}"/>
          </ac:cxnSpMkLst>
        </pc:cxnChg>
        <pc:cxnChg chg="del">
          <ac:chgData name="Darin Vassos" userId="4d36e8db-e5e8-45bb-ad99-b8dea074fc2f" providerId="ADAL" clId="{76FD3AE5-7BBE-47E8-8592-334951604104}" dt="2019-11-05T19:41:50.105" v="3207" actId="478"/>
          <ac:cxnSpMkLst>
            <pc:docMk/>
            <pc:sldMk cId="1966352254" sldId="4238"/>
            <ac:cxnSpMk id="71" creationId="{3BB54791-B088-0B4B-955C-4BEE99307608}"/>
          </ac:cxnSpMkLst>
        </pc:cxnChg>
        <pc:cxnChg chg="del">
          <ac:chgData name="Darin Vassos" userId="4d36e8db-e5e8-45bb-ad99-b8dea074fc2f" providerId="ADAL" clId="{76FD3AE5-7BBE-47E8-8592-334951604104}" dt="2019-11-05T19:41:50.105" v="3207" actId="478"/>
          <ac:cxnSpMkLst>
            <pc:docMk/>
            <pc:sldMk cId="1966352254" sldId="4238"/>
            <ac:cxnSpMk id="72" creationId="{8E21F799-B9F8-CD4A-BA12-1A8A2D47785C}"/>
          </ac:cxnSpMkLst>
        </pc:cxnChg>
        <pc:cxnChg chg="del">
          <ac:chgData name="Darin Vassos" userId="4d36e8db-e5e8-45bb-ad99-b8dea074fc2f" providerId="ADAL" clId="{76FD3AE5-7BBE-47E8-8592-334951604104}" dt="2019-11-05T19:41:50.105" v="3207" actId="478"/>
          <ac:cxnSpMkLst>
            <pc:docMk/>
            <pc:sldMk cId="1966352254" sldId="4238"/>
            <ac:cxnSpMk id="73" creationId="{F00A1D4E-B36B-554C-84C2-F5775573069A}"/>
          </ac:cxnSpMkLst>
        </pc:cxnChg>
        <pc:cxnChg chg="del">
          <ac:chgData name="Darin Vassos" userId="4d36e8db-e5e8-45bb-ad99-b8dea074fc2f" providerId="ADAL" clId="{76FD3AE5-7BBE-47E8-8592-334951604104}" dt="2019-11-05T19:41:50.105" v="3207" actId="478"/>
          <ac:cxnSpMkLst>
            <pc:docMk/>
            <pc:sldMk cId="1966352254" sldId="4238"/>
            <ac:cxnSpMk id="78" creationId="{2D22681E-791E-CD47-9A38-36D2B63D636D}"/>
          </ac:cxnSpMkLst>
        </pc:cxnChg>
        <pc:cxnChg chg="del">
          <ac:chgData name="Darin Vassos" userId="4d36e8db-e5e8-45bb-ad99-b8dea074fc2f" providerId="ADAL" clId="{76FD3AE5-7BBE-47E8-8592-334951604104}" dt="2019-11-05T19:41:50.105" v="3207" actId="478"/>
          <ac:cxnSpMkLst>
            <pc:docMk/>
            <pc:sldMk cId="1966352254" sldId="4238"/>
            <ac:cxnSpMk id="79" creationId="{37382340-FF87-6142-B3CF-0708AD665526}"/>
          </ac:cxnSpMkLst>
        </pc:cxnChg>
        <pc:cxnChg chg="del mod">
          <ac:chgData name="Darin Vassos" userId="4d36e8db-e5e8-45bb-ad99-b8dea074fc2f" providerId="ADAL" clId="{76FD3AE5-7BBE-47E8-8592-334951604104}" dt="2019-11-05T19:41:46.012" v="3206" actId="478"/>
          <ac:cxnSpMkLst>
            <pc:docMk/>
            <pc:sldMk cId="1966352254" sldId="4238"/>
            <ac:cxnSpMk id="80" creationId="{51A85AB3-BBA5-404E-80CA-F71428350BFE}"/>
          </ac:cxnSpMkLst>
        </pc:cxnChg>
      </pc:sldChg>
      <pc:sldChg chg="addSp delSp modSp add modNotesTx">
        <pc:chgData name="Darin Vassos" userId="4d36e8db-e5e8-45bb-ad99-b8dea074fc2f" providerId="ADAL" clId="{76FD3AE5-7BBE-47E8-8592-334951604104}" dt="2019-11-26T23:26:20.814" v="9071" actId="1076"/>
        <pc:sldMkLst>
          <pc:docMk/>
          <pc:sldMk cId="1901210277" sldId="4240"/>
        </pc:sldMkLst>
        <pc:spChg chg="mod">
          <ac:chgData name="Darin Vassos" userId="4d36e8db-e5e8-45bb-ad99-b8dea074fc2f" providerId="ADAL" clId="{76FD3AE5-7BBE-47E8-8592-334951604104}" dt="2019-11-26T23:11:49.677" v="8983" actId="20577"/>
          <ac:spMkLst>
            <pc:docMk/>
            <pc:sldMk cId="1901210277" sldId="4240"/>
            <ac:spMk id="2" creationId="{F6F28D86-3A51-441E-B0DF-91D2DFE545E0}"/>
          </ac:spMkLst>
        </pc:spChg>
        <pc:spChg chg="mod">
          <ac:chgData name="Darin Vassos" userId="4d36e8db-e5e8-45bb-ad99-b8dea074fc2f" providerId="ADAL" clId="{76FD3AE5-7BBE-47E8-8592-334951604104}" dt="2019-11-26T23:26:20.814" v="9071" actId="1076"/>
          <ac:spMkLst>
            <pc:docMk/>
            <pc:sldMk cId="1901210277" sldId="4240"/>
            <ac:spMk id="6" creationId="{C9EC2499-7625-460A-8776-8B7533341E85}"/>
          </ac:spMkLst>
        </pc:spChg>
        <pc:picChg chg="add del mod ord">
          <ac:chgData name="Darin Vassos" userId="4d36e8db-e5e8-45bb-ad99-b8dea074fc2f" providerId="ADAL" clId="{76FD3AE5-7BBE-47E8-8592-334951604104}" dt="2019-11-26T23:22:26.787" v="9043" actId="478"/>
          <ac:picMkLst>
            <pc:docMk/>
            <pc:sldMk cId="1901210277" sldId="4240"/>
            <ac:picMk id="3" creationId="{F69FB3A1-7D95-444A-A6D1-496149DB245A}"/>
          </ac:picMkLst>
        </pc:picChg>
        <pc:picChg chg="del">
          <ac:chgData name="Darin Vassos" userId="4d36e8db-e5e8-45bb-ad99-b8dea074fc2f" providerId="ADAL" clId="{76FD3AE5-7BBE-47E8-8592-334951604104}" dt="2019-11-26T23:11:40.662" v="8953" actId="478"/>
          <ac:picMkLst>
            <pc:docMk/>
            <pc:sldMk cId="1901210277" sldId="4240"/>
            <ac:picMk id="4" creationId="{C67F0C34-5A83-4130-B826-38BE3EF4CA6F}"/>
          </ac:picMkLst>
        </pc:picChg>
        <pc:picChg chg="del">
          <ac:chgData name="Darin Vassos" userId="4d36e8db-e5e8-45bb-ad99-b8dea074fc2f" providerId="ADAL" clId="{76FD3AE5-7BBE-47E8-8592-334951604104}" dt="2019-11-26T23:11:41.915" v="8954" actId="478"/>
          <ac:picMkLst>
            <pc:docMk/>
            <pc:sldMk cId="1901210277" sldId="4240"/>
            <ac:picMk id="5" creationId="{434F1D9B-5E2D-4F12-9F51-AD07BB509B74}"/>
          </ac:picMkLst>
        </pc:picChg>
        <pc:picChg chg="add del mod ord">
          <ac:chgData name="Darin Vassos" userId="4d36e8db-e5e8-45bb-ad99-b8dea074fc2f" providerId="ADAL" clId="{76FD3AE5-7BBE-47E8-8592-334951604104}" dt="2019-11-26T23:17:06.687" v="9017" actId="478"/>
          <ac:picMkLst>
            <pc:docMk/>
            <pc:sldMk cId="1901210277" sldId="4240"/>
            <ac:picMk id="7" creationId="{EE4285E7-AD5F-4A30-9CD8-39DEFF56F3DC}"/>
          </ac:picMkLst>
        </pc:picChg>
        <pc:picChg chg="add del mod ord">
          <ac:chgData name="Darin Vassos" userId="4d36e8db-e5e8-45bb-ad99-b8dea074fc2f" providerId="ADAL" clId="{76FD3AE5-7BBE-47E8-8592-334951604104}" dt="2019-11-26T23:17:08.212" v="9018" actId="478"/>
          <ac:picMkLst>
            <pc:docMk/>
            <pc:sldMk cId="1901210277" sldId="4240"/>
            <ac:picMk id="8" creationId="{6EA9F675-3E00-4C8E-870C-850D9A6CC293}"/>
          </ac:picMkLst>
        </pc:picChg>
        <pc:picChg chg="add mod ord">
          <ac:chgData name="Darin Vassos" userId="4d36e8db-e5e8-45bb-ad99-b8dea074fc2f" providerId="ADAL" clId="{76FD3AE5-7BBE-47E8-8592-334951604104}" dt="2019-11-26T23:24:07.647" v="9065" actId="14100"/>
          <ac:picMkLst>
            <pc:docMk/>
            <pc:sldMk cId="1901210277" sldId="4240"/>
            <ac:picMk id="9" creationId="{4D5EC011-9AA6-4C28-909B-46EF4E2E5EDD}"/>
          </ac:picMkLst>
        </pc:picChg>
        <pc:picChg chg="add mod ord">
          <ac:chgData name="Darin Vassos" userId="4d36e8db-e5e8-45bb-ad99-b8dea074fc2f" providerId="ADAL" clId="{76FD3AE5-7BBE-47E8-8592-334951604104}" dt="2019-11-26T23:24:11.062" v="9066" actId="167"/>
          <ac:picMkLst>
            <pc:docMk/>
            <pc:sldMk cId="1901210277" sldId="4240"/>
            <ac:picMk id="10" creationId="{4EE8B1C1-8074-4191-A855-E7A7089C7AF9}"/>
          </ac:picMkLst>
        </pc:picChg>
      </pc:sldChg>
    </pc:docChg>
  </pc:docChgLst>
  <pc:docChgLst>
    <pc:chgData name="Kevin Kirkpatrick" userId="S::kekirkpa@microsoft.com::9142759c-583b-49a5-915a-a96be130203f" providerId="AD" clId="Web-{14933D8D-A636-0D4A-36B1-F426C509596E}"/>
    <pc:docChg chg="">
      <pc:chgData name="Kevin Kirkpatrick" userId="S::kekirkpa@microsoft.com::9142759c-583b-49a5-915a-a96be130203f" providerId="AD" clId="Web-{14933D8D-A636-0D4A-36B1-F426C509596E}" dt="2019-10-31T06:18:14.735" v="0"/>
      <pc:docMkLst>
        <pc:docMk/>
      </pc:docMkLst>
      <pc:sldChg chg="addCm">
        <pc:chgData name="Kevin Kirkpatrick" userId="S::kekirkpa@microsoft.com::9142759c-583b-49a5-915a-a96be130203f" providerId="AD" clId="Web-{14933D8D-A636-0D4A-36B1-F426C509596E}" dt="2019-10-31T06:18:14.735" v="0"/>
        <pc:sldMkLst>
          <pc:docMk/>
          <pc:sldMk cId="2006987768" sldId="2051"/>
        </pc:sldMkLst>
      </pc:sldChg>
    </pc:docChg>
  </pc:docChgLst>
  <pc:docChgLst>
    <pc:chgData name="Darin Vassos" userId="4d36e8db-e5e8-45bb-ad99-b8dea074fc2f" providerId="ADAL" clId="{72720703-576A-4A3F-A764-F71AB5AE4D23}"/>
    <pc:docChg chg="undo custSel modSld">
      <pc:chgData name="Darin Vassos" userId="4d36e8db-e5e8-45bb-ad99-b8dea074fc2f" providerId="ADAL" clId="{72720703-576A-4A3F-A764-F71AB5AE4D23}" dt="2021-10-08T19:02:51.379" v="113" actId="20577"/>
      <pc:docMkLst>
        <pc:docMk/>
      </pc:docMkLst>
      <pc:sldChg chg="modSp mod">
        <pc:chgData name="Darin Vassos" userId="4d36e8db-e5e8-45bb-ad99-b8dea074fc2f" providerId="ADAL" clId="{72720703-576A-4A3F-A764-F71AB5AE4D23}" dt="2021-10-08T14:37:41.857" v="12" actId="20577"/>
        <pc:sldMkLst>
          <pc:docMk/>
          <pc:sldMk cId="1325058836" sldId="256"/>
        </pc:sldMkLst>
        <pc:spChg chg="mod">
          <ac:chgData name="Darin Vassos" userId="4d36e8db-e5e8-45bb-ad99-b8dea074fc2f" providerId="ADAL" clId="{72720703-576A-4A3F-A764-F71AB5AE4D23}" dt="2021-10-08T14:37:41.857" v="12" actId="20577"/>
          <ac:spMkLst>
            <pc:docMk/>
            <pc:sldMk cId="1325058836" sldId="256"/>
            <ac:spMk id="4" creationId="{91619AAB-5650-4AAE-A673-6FD33547BDB2}"/>
          </ac:spMkLst>
        </pc:spChg>
      </pc:sldChg>
      <pc:sldChg chg="modSp mod">
        <pc:chgData name="Darin Vassos" userId="4d36e8db-e5e8-45bb-ad99-b8dea074fc2f" providerId="ADAL" clId="{72720703-576A-4A3F-A764-F71AB5AE4D23}" dt="2021-10-08T15:46:29.885" v="52" actId="20577"/>
        <pc:sldMkLst>
          <pc:docMk/>
          <pc:sldMk cId="3298805087" sldId="1933"/>
        </pc:sldMkLst>
        <pc:spChg chg="mod">
          <ac:chgData name="Darin Vassos" userId="4d36e8db-e5e8-45bb-ad99-b8dea074fc2f" providerId="ADAL" clId="{72720703-576A-4A3F-A764-F71AB5AE4D23}" dt="2021-10-08T15:46:29.885" v="52" actId="20577"/>
          <ac:spMkLst>
            <pc:docMk/>
            <pc:sldMk cId="3298805087" sldId="1933"/>
            <ac:spMk id="3" creationId="{F56C1519-FCAA-49D8-AC78-1769AAB414AA}"/>
          </ac:spMkLst>
        </pc:spChg>
      </pc:sldChg>
      <pc:sldChg chg="modSp mod">
        <pc:chgData name="Darin Vassos" userId="4d36e8db-e5e8-45bb-ad99-b8dea074fc2f" providerId="ADAL" clId="{72720703-576A-4A3F-A764-F71AB5AE4D23}" dt="2021-10-08T19:02:51.379" v="113" actId="20577"/>
        <pc:sldMkLst>
          <pc:docMk/>
          <pc:sldMk cId="1498949539" sldId="1981"/>
        </pc:sldMkLst>
        <pc:spChg chg="mod">
          <ac:chgData name="Darin Vassos" userId="4d36e8db-e5e8-45bb-ad99-b8dea074fc2f" providerId="ADAL" clId="{72720703-576A-4A3F-A764-F71AB5AE4D23}" dt="2021-10-08T19:02:51.379" v="113" actId="20577"/>
          <ac:spMkLst>
            <pc:docMk/>
            <pc:sldMk cId="1498949539" sldId="1981"/>
            <ac:spMk id="7" creationId="{9024A2B5-7E9E-4A6F-AE06-D64AADF19D32}"/>
          </ac:spMkLst>
        </pc:spChg>
      </pc:sldChg>
      <pc:sldChg chg="addSp delSp modSp mod">
        <pc:chgData name="Darin Vassos" userId="4d36e8db-e5e8-45bb-ad99-b8dea074fc2f" providerId="ADAL" clId="{72720703-576A-4A3F-A764-F71AB5AE4D23}" dt="2021-10-08T15:46:03.700" v="40" actId="1076"/>
        <pc:sldMkLst>
          <pc:docMk/>
          <pc:sldMk cId="1169649254" sldId="2062"/>
        </pc:sldMkLst>
        <pc:spChg chg="mod">
          <ac:chgData name="Darin Vassos" userId="4d36e8db-e5e8-45bb-ad99-b8dea074fc2f" providerId="ADAL" clId="{72720703-576A-4A3F-A764-F71AB5AE4D23}" dt="2021-10-08T15:46:03.700" v="40" actId="1076"/>
          <ac:spMkLst>
            <pc:docMk/>
            <pc:sldMk cId="1169649254" sldId="2062"/>
            <ac:spMk id="5" creationId="{0E1AF9E5-FBE2-41F0-A94E-DF8C1B208784}"/>
          </ac:spMkLst>
        </pc:spChg>
        <pc:picChg chg="del">
          <ac:chgData name="Darin Vassos" userId="4d36e8db-e5e8-45bb-ad99-b8dea074fc2f" providerId="ADAL" clId="{72720703-576A-4A3F-A764-F71AB5AE4D23}" dt="2021-10-08T15:42:58.587" v="16" actId="478"/>
          <ac:picMkLst>
            <pc:docMk/>
            <pc:sldMk cId="1169649254" sldId="2062"/>
            <ac:picMk id="3" creationId="{5D8ACD78-2B4A-4E2B-8F40-31E4E4501C0D}"/>
          </ac:picMkLst>
        </pc:picChg>
        <pc:picChg chg="del">
          <ac:chgData name="Darin Vassos" userId="4d36e8db-e5e8-45bb-ad99-b8dea074fc2f" providerId="ADAL" clId="{72720703-576A-4A3F-A764-F71AB5AE4D23}" dt="2021-10-08T15:37:21.795" v="13" actId="478"/>
          <ac:picMkLst>
            <pc:docMk/>
            <pc:sldMk cId="1169649254" sldId="2062"/>
            <ac:picMk id="4" creationId="{5B37AAD0-C302-4C2D-8AE4-AFD856CA67ED}"/>
          </ac:picMkLst>
        </pc:picChg>
        <pc:picChg chg="add del">
          <ac:chgData name="Darin Vassos" userId="4d36e8db-e5e8-45bb-ad99-b8dea074fc2f" providerId="ADAL" clId="{72720703-576A-4A3F-A764-F71AB5AE4D23}" dt="2021-10-08T15:42:34.803" v="15" actId="22"/>
          <ac:picMkLst>
            <pc:docMk/>
            <pc:sldMk cId="1169649254" sldId="2062"/>
            <ac:picMk id="7" creationId="{ED0CED1B-2BF8-4E0E-BB68-6A770F9CAB8E}"/>
          </ac:picMkLst>
        </pc:picChg>
        <pc:picChg chg="add mod ord">
          <ac:chgData name="Darin Vassos" userId="4d36e8db-e5e8-45bb-ad99-b8dea074fc2f" providerId="ADAL" clId="{72720703-576A-4A3F-A764-F71AB5AE4D23}" dt="2021-10-08T15:46:01.694" v="39" actId="1076"/>
          <ac:picMkLst>
            <pc:docMk/>
            <pc:sldMk cId="1169649254" sldId="2062"/>
            <ac:picMk id="9" creationId="{CE5A975F-238B-42F1-8E1F-9604FB270696}"/>
          </ac:picMkLst>
        </pc:picChg>
        <pc:picChg chg="add mod ord">
          <ac:chgData name="Darin Vassos" userId="4d36e8db-e5e8-45bb-ad99-b8dea074fc2f" providerId="ADAL" clId="{72720703-576A-4A3F-A764-F71AB5AE4D23}" dt="2021-10-08T15:45:53.251" v="37" actId="14100"/>
          <ac:picMkLst>
            <pc:docMk/>
            <pc:sldMk cId="1169649254" sldId="2062"/>
            <ac:picMk id="11" creationId="{E39FA6E3-9E5C-454C-BCF4-46B0298CB7B3}"/>
          </ac:picMkLst>
        </pc:picChg>
      </pc:sldChg>
      <pc:sldChg chg="addSp delSp modSp mod">
        <pc:chgData name="Darin Vassos" userId="4d36e8db-e5e8-45bb-ad99-b8dea074fc2f" providerId="ADAL" clId="{72720703-576A-4A3F-A764-F71AB5AE4D23}" dt="2021-10-08T15:50:59.077" v="80" actId="1076"/>
        <pc:sldMkLst>
          <pc:docMk/>
          <pc:sldMk cId="3585346035" sldId="2064"/>
        </pc:sldMkLst>
        <pc:spChg chg="mod">
          <ac:chgData name="Darin Vassos" userId="4d36e8db-e5e8-45bb-ad99-b8dea074fc2f" providerId="ADAL" clId="{72720703-576A-4A3F-A764-F71AB5AE4D23}" dt="2021-10-08T15:50:59.077" v="80" actId="1076"/>
          <ac:spMkLst>
            <pc:docMk/>
            <pc:sldMk cId="3585346035" sldId="2064"/>
            <ac:spMk id="7" creationId="{3315B3EC-9CBE-4690-8B0F-389732B93595}"/>
          </ac:spMkLst>
        </pc:spChg>
        <pc:picChg chg="add mod ord">
          <ac:chgData name="Darin Vassos" userId="4d36e8db-e5e8-45bb-ad99-b8dea074fc2f" providerId="ADAL" clId="{72720703-576A-4A3F-A764-F71AB5AE4D23}" dt="2021-10-08T15:50:55.581" v="79" actId="1076"/>
          <ac:picMkLst>
            <pc:docMk/>
            <pc:sldMk cId="3585346035" sldId="2064"/>
            <ac:picMk id="4" creationId="{EEA78DA4-33A3-495F-BCBF-3C0D9C666137}"/>
          </ac:picMkLst>
        </pc:picChg>
        <pc:picChg chg="del mod">
          <ac:chgData name="Darin Vassos" userId="4d36e8db-e5e8-45bb-ad99-b8dea074fc2f" providerId="ADAL" clId="{72720703-576A-4A3F-A764-F71AB5AE4D23}" dt="2021-10-08T15:47:51.062" v="62" actId="478"/>
          <ac:picMkLst>
            <pc:docMk/>
            <pc:sldMk cId="3585346035" sldId="2064"/>
            <ac:picMk id="5" creationId="{9CDA5D45-27E8-4539-A631-E9B9447C3893}"/>
          </ac:picMkLst>
        </pc:picChg>
        <pc:picChg chg="mod ord">
          <ac:chgData name="Darin Vassos" userId="4d36e8db-e5e8-45bb-ad99-b8dea074fc2f" providerId="ADAL" clId="{72720703-576A-4A3F-A764-F71AB5AE4D23}" dt="2021-10-08T15:50:40.718" v="76" actId="14100"/>
          <ac:picMkLst>
            <pc:docMk/>
            <pc:sldMk cId="3585346035" sldId="2064"/>
            <ac:picMk id="6" creationId="{0AC40EA5-49F4-4EA5-82B7-26A923A89FB6}"/>
          </ac:picMkLst>
        </pc:picChg>
      </pc:sldChg>
    </pc:docChg>
  </pc:docChgLst>
  <pc:docChgLst>
    <pc:chgData name="Patrick David" userId="daa19269-4890-4d57-b830-4465cdaf32ca" providerId="ADAL" clId="{26D7DB01-B010-493A-B926-F826BF362295}"/>
    <pc:docChg chg="custSel delSld modSld sldOrd modSection">
      <pc:chgData name="Patrick David" userId="daa19269-4890-4d57-b830-4465cdaf32ca" providerId="ADAL" clId="{26D7DB01-B010-493A-B926-F826BF362295}" dt="2019-11-12T19:50:23.847" v="3092" actId="20577"/>
      <pc:docMkLst>
        <pc:docMk/>
      </pc:docMkLst>
      <pc:sldChg chg="modSp">
        <pc:chgData name="Patrick David" userId="daa19269-4890-4d57-b830-4465cdaf32ca" providerId="ADAL" clId="{26D7DB01-B010-493A-B926-F826BF362295}" dt="2019-11-12T19:35:20.570" v="1456" actId="20577"/>
        <pc:sldMkLst>
          <pc:docMk/>
          <pc:sldMk cId="4159820073" sldId="1593"/>
        </pc:sldMkLst>
        <pc:spChg chg="mod">
          <ac:chgData name="Patrick David" userId="daa19269-4890-4d57-b830-4465cdaf32ca" providerId="ADAL" clId="{26D7DB01-B010-493A-B926-F826BF362295}" dt="2019-11-12T19:35:20.570" v="1456" actId="20577"/>
          <ac:spMkLst>
            <pc:docMk/>
            <pc:sldMk cId="4159820073" sldId="1593"/>
            <ac:spMk id="3" creationId="{F5DDA2A6-DBE0-471B-8702-C55CBA32E076}"/>
          </ac:spMkLst>
        </pc:spChg>
      </pc:sldChg>
      <pc:sldChg chg="modNotesTx">
        <pc:chgData name="Patrick David" userId="daa19269-4890-4d57-b830-4465cdaf32ca" providerId="ADAL" clId="{26D7DB01-B010-493A-B926-F826BF362295}" dt="2019-11-12T19:50:23.847" v="3092" actId="20577"/>
        <pc:sldMkLst>
          <pc:docMk/>
          <pc:sldMk cId="1067081409" sldId="1605"/>
        </pc:sldMkLst>
      </pc:sldChg>
      <pc:sldChg chg="modSp">
        <pc:chgData name="Patrick David" userId="daa19269-4890-4d57-b830-4465cdaf32ca" providerId="ADAL" clId="{26D7DB01-B010-493A-B926-F826BF362295}" dt="2019-11-12T01:57:40.656" v="5" actId="20577"/>
        <pc:sldMkLst>
          <pc:docMk/>
          <pc:sldMk cId="2172299221" sldId="1611"/>
        </pc:sldMkLst>
        <pc:spChg chg="mod">
          <ac:chgData name="Patrick David" userId="daa19269-4890-4d57-b830-4465cdaf32ca" providerId="ADAL" clId="{26D7DB01-B010-493A-B926-F826BF362295}" dt="2019-11-12T01:57:40.656" v="5" actId="20577"/>
          <ac:spMkLst>
            <pc:docMk/>
            <pc:sldMk cId="2172299221" sldId="1611"/>
            <ac:spMk id="4" creationId="{F93D070B-1559-495E-9C35-5099C4CE4183}"/>
          </ac:spMkLst>
        </pc:spChg>
      </pc:sldChg>
      <pc:sldChg chg="modSp">
        <pc:chgData name="Patrick David" userId="daa19269-4890-4d57-b830-4465cdaf32ca" providerId="ADAL" clId="{26D7DB01-B010-493A-B926-F826BF362295}" dt="2019-11-12T01:57:34.781" v="3" actId="20577"/>
        <pc:sldMkLst>
          <pc:docMk/>
          <pc:sldMk cId="576522426" sldId="1616"/>
        </pc:sldMkLst>
        <pc:spChg chg="mod">
          <ac:chgData name="Patrick David" userId="daa19269-4890-4d57-b830-4465cdaf32ca" providerId="ADAL" clId="{26D7DB01-B010-493A-B926-F826BF362295}" dt="2019-11-12T01:57:34.781" v="3" actId="20577"/>
          <ac:spMkLst>
            <pc:docMk/>
            <pc:sldMk cId="576522426" sldId="1616"/>
            <ac:spMk id="4" creationId="{F93D070B-1559-495E-9C35-5099C4CE4183}"/>
          </ac:spMkLst>
        </pc:spChg>
      </pc:sldChg>
      <pc:sldChg chg="modNotesTx">
        <pc:chgData name="Patrick David" userId="daa19269-4890-4d57-b830-4465cdaf32ca" providerId="ADAL" clId="{26D7DB01-B010-493A-B926-F826BF362295}" dt="2019-11-12T19:24:07.412" v="774" actId="20577"/>
        <pc:sldMkLst>
          <pc:docMk/>
          <pc:sldMk cId="3015408831" sldId="1685"/>
        </pc:sldMkLst>
      </pc:sldChg>
      <pc:sldChg chg="modNotesTx">
        <pc:chgData name="Patrick David" userId="daa19269-4890-4d57-b830-4465cdaf32ca" providerId="ADAL" clId="{26D7DB01-B010-493A-B926-F826BF362295}" dt="2019-11-12T19:27:49.724" v="1120" actId="6549"/>
        <pc:sldMkLst>
          <pc:docMk/>
          <pc:sldMk cId="3298805087" sldId="1933"/>
        </pc:sldMkLst>
      </pc:sldChg>
      <pc:sldChg chg="modSp modNotesTx">
        <pc:chgData name="Patrick David" userId="daa19269-4890-4d57-b830-4465cdaf32ca" providerId="ADAL" clId="{26D7DB01-B010-493A-B926-F826BF362295}" dt="2019-11-12T19:24:54.191" v="928" actId="20577"/>
        <pc:sldMkLst>
          <pc:docMk/>
          <pc:sldMk cId="1014587135" sldId="1951"/>
        </pc:sldMkLst>
        <pc:spChg chg="mod">
          <ac:chgData name="Patrick David" userId="daa19269-4890-4d57-b830-4465cdaf32ca" providerId="ADAL" clId="{26D7DB01-B010-493A-B926-F826BF362295}" dt="2019-11-12T19:24:54.191" v="928" actId="20577"/>
          <ac:spMkLst>
            <pc:docMk/>
            <pc:sldMk cId="1014587135" sldId="1951"/>
            <ac:spMk id="6" creationId="{45CBFF9B-FAF6-42D6-B47B-26EF724EC329}"/>
          </ac:spMkLst>
        </pc:spChg>
      </pc:sldChg>
      <pc:sldChg chg="ord">
        <pc:chgData name="Patrick David" userId="daa19269-4890-4d57-b830-4465cdaf32ca" providerId="ADAL" clId="{26D7DB01-B010-493A-B926-F826BF362295}" dt="2019-11-12T19:37:19.966" v="1460"/>
        <pc:sldMkLst>
          <pc:docMk/>
          <pc:sldMk cId="425784888" sldId="1953"/>
        </pc:sldMkLst>
      </pc:sldChg>
      <pc:sldChg chg="modNotesTx">
        <pc:chgData name="Patrick David" userId="daa19269-4890-4d57-b830-4465cdaf32ca" providerId="ADAL" clId="{26D7DB01-B010-493A-B926-F826BF362295}" dt="2019-11-12T19:31:02.873" v="1122" actId="6549"/>
        <pc:sldMkLst>
          <pc:docMk/>
          <pc:sldMk cId="2658103204" sldId="1957"/>
        </pc:sldMkLst>
      </pc:sldChg>
      <pc:sldChg chg="modSp ord">
        <pc:chgData name="Patrick David" userId="daa19269-4890-4d57-b830-4465cdaf32ca" providerId="ADAL" clId="{26D7DB01-B010-493A-B926-F826BF362295}" dt="2019-11-12T19:37:33.058" v="1490" actId="20577"/>
        <pc:sldMkLst>
          <pc:docMk/>
          <pc:sldMk cId="1498949539" sldId="1981"/>
        </pc:sldMkLst>
        <pc:spChg chg="mod">
          <ac:chgData name="Patrick David" userId="daa19269-4890-4d57-b830-4465cdaf32ca" providerId="ADAL" clId="{26D7DB01-B010-493A-B926-F826BF362295}" dt="2019-11-12T19:37:33.058" v="1490" actId="20577"/>
          <ac:spMkLst>
            <pc:docMk/>
            <pc:sldMk cId="1498949539" sldId="1981"/>
            <ac:spMk id="4" creationId="{F93D070B-1559-495E-9C35-5099C4CE4183}"/>
          </ac:spMkLst>
        </pc:spChg>
      </pc:sldChg>
      <pc:sldChg chg="modNotesTx">
        <pc:chgData name="Patrick David" userId="daa19269-4890-4d57-b830-4465cdaf32ca" providerId="ADAL" clId="{26D7DB01-B010-493A-B926-F826BF362295}" dt="2019-11-12T19:49:48.159" v="3028" actId="20577"/>
        <pc:sldMkLst>
          <pc:docMk/>
          <pc:sldMk cId="408313254" sldId="2038"/>
        </pc:sldMkLst>
      </pc:sldChg>
      <pc:sldChg chg="modNotesTx">
        <pc:chgData name="Patrick David" userId="daa19269-4890-4d57-b830-4465cdaf32ca" providerId="ADAL" clId="{26D7DB01-B010-493A-B926-F826BF362295}" dt="2019-11-12T19:46:23.363" v="2740" actId="20577"/>
        <pc:sldMkLst>
          <pc:docMk/>
          <pc:sldMk cId="672513225" sldId="2039"/>
        </pc:sldMkLst>
      </pc:sldChg>
      <pc:sldChg chg="modNotesTx">
        <pc:chgData name="Patrick David" userId="daa19269-4890-4d57-b830-4465cdaf32ca" providerId="ADAL" clId="{26D7DB01-B010-493A-B926-F826BF362295}" dt="2019-11-12T19:50:04.946" v="3064" actId="20577"/>
        <pc:sldMkLst>
          <pc:docMk/>
          <pc:sldMk cId="187290672" sldId="2040"/>
        </pc:sldMkLst>
      </pc:sldChg>
      <pc:sldChg chg="addSp delSp del">
        <pc:chgData name="Patrick David" userId="daa19269-4890-4d57-b830-4465cdaf32ca" providerId="ADAL" clId="{26D7DB01-B010-493A-B926-F826BF362295}" dt="2019-11-12T19:37:13.448" v="1459" actId="2696"/>
        <pc:sldMkLst>
          <pc:docMk/>
          <pc:sldMk cId="2429778545" sldId="2043"/>
        </pc:sldMkLst>
        <pc:cxnChg chg="add del">
          <ac:chgData name="Patrick David" userId="daa19269-4890-4d57-b830-4465cdaf32ca" providerId="ADAL" clId="{26D7DB01-B010-493A-B926-F826BF362295}" dt="2019-11-12T01:58:31.827" v="7" actId="478"/>
          <ac:cxnSpMkLst>
            <pc:docMk/>
            <pc:sldMk cId="2429778545" sldId="2043"/>
            <ac:cxnSpMk id="26" creationId="{901972DC-A118-47A0-9BAE-03B53FFFD597}"/>
          </ac:cxnSpMkLst>
        </pc:cxnChg>
      </pc:sldChg>
      <pc:sldChg chg="del">
        <pc:chgData name="Patrick David" userId="daa19269-4890-4d57-b830-4465cdaf32ca" providerId="ADAL" clId="{26D7DB01-B010-493A-B926-F826BF362295}" dt="2019-11-12T19:36:16.833" v="1458" actId="2696"/>
        <pc:sldMkLst>
          <pc:docMk/>
          <pc:sldMk cId="2531802748" sldId="2045"/>
        </pc:sldMkLst>
      </pc:sldChg>
      <pc:sldChg chg="modSp">
        <pc:chgData name="Patrick David" userId="daa19269-4890-4d57-b830-4465cdaf32ca" providerId="ADAL" clId="{26D7DB01-B010-493A-B926-F826BF362295}" dt="2019-11-12T02:01:32.629" v="24" actId="14100"/>
        <pc:sldMkLst>
          <pc:docMk/>
          <pc:sldMk cId="2895489577" sldId="2049"/>
        </pc:sldMkLst>
        <pc:graphicFrameChg chg="mod">
          <ac:chgData name="Patrick David" userId="daa19269-4890-4d57-b830-4465cdaf32ca" providerId="ADAL" clId="{26D7DB01-B010-493A-B926-F826BF362295}" dt="2019-11-12T02:01:32.629" v="24" actId="14100"/>
          <ac:graphicFrameMkLst>
            <pc:docMk/>
            <pc:sldMk cId="2895489577" sldId="2049"/>
            <ac:graphicFrameMk id="2" creationId="{70C35B30-9576-4AA3-BFB7-0E92A32DA2E9}"/>
          </ac:graphicFrameMkLst>
        </pc:graphicFrameChg>
      </pc:sldChg>
      <pc:sldChg chg="modSp modNotesTx">
        <pc:chgData name="Patrick David" userId="daa19269-4890-4d57-b830-4465cdaf32ca" providerId="ADAL" clId="{26D7DB01-B010-493A-B926-F826BF362295}" dt="2019-11-12T19:34:27.103" v="1413" actId="20577"/>
        <pc:sldMkLst>
          <pc:docMk/>
          <pc:sldMk cId="502283092" sldId="2060"/>
        </pc:sldMkLst>
        <pc:graphicFrameChg chg="mod">
          <ac:chgData name="Patrick David" userId="daa19269-4890-4d57-b830-4465cdaf32ca" providerId="ADAL" clId="{26D7DB01-B010-493A-B926-F826BF362295}" dt="2019-11-12T19:34:27.103" v="1413" actId="20577"/>
          <ac:graphicFrameMkLst>
            <pc:docMk/>
            <pc:sldMk cId="502283092" sldId="2060"/>
            <ac:graphicFrameMk id="5" creationId="{94688BAA-D507-432D-8521-FF2AC6336B7D}"/>
          </ac:graphicFrameMkLst>
        </pc:graphicFrameChg>
      </pc:sldChg>
      <pc:sldChg chg="modSp">
        <pc:chgData name="Patrick David" userId="daa19269-4890-4d57-b830-4465cdaf32ca" providerId="ADAL" clId="{26D7DB01-B010-493A-B926-F826BF362295}" dt="2019-11-12T02:00:53.439" v="21" actId="255"/>
        <pc:sldMkLst>
          <pc:docMk/>
          <pc:sldMk cId="2070215596" sldId="2061"/>
        </pc:sldMkLst>
        <pc:graphicFrameChg chg="mod">
          <ac:chgData name="Patrick David" userId="daa19269-4890-4d57-b830-4465cdaf32ca" providerId="ADAL" clId="{26D7DB01-B010-493A-B926-F826BF362295}" dt="2019-11-12T02:00:53.439" v="21" actId="255"/>
          <ac:graphicFrameMkLst>
            <pc:docMk/>
            <pc:sldMk cId="2070215596" sldId="2061"/>
            <ac:graphicFrameMk id="2" creationId="{CF801EAE-D4EA-4257-A779-1E79F3D4799E}"/>
          </ac:graphicFrameMkLst>
        </pc:graphicFrameChg>
      </pc:sldChg>
      <pc:sldChg chg="modNotesTx">
        <pc:chgData name="Patrick David" userId="daa19269-4890-4d57-b830-4465cdaf32ca" providerId="ADAL" clId="{26D7DB01-B010-493A-B926-F826BF362295}" dt="2019-11-12T19:26:41.586" v="1119" actId="20577"/>
        <pc:sldMkLst>
          <pc:docMk/>
          <pc:sldMk cId="1452673199" sldId="2105"/>
        </pc:sldMkLst>
      </pc:sldChg>
    </pc:docChg>
  </pc:docChgLst>
  <pc:docChgLst>
    <pc:chgData name="Nick Vargas Vila" userId="1c982030-5de6-444d-9b60-5ad8aae3ce51" providerId="ADAL" clId="{68CF484C-AB5D-4324-8B09-0B8936CE2CA0}"/>
    <pc:docChg chg="undo redo custSel addSld delSld modSld sldOrd addSection delSection modSection">
      <pc:chgData name="Nick Vargas Vila" userId="1c982030-5de6-444d-9b60-5ad8aae3ce51" providerId="ADAL" clId="{68CF484C-AB5D-4324-8B09-0B8936CE2CA0}" dt="2019-11-12T15:04:42.797" v="4610" actId="20577"/>
      <pc:docMkLst>
        <pc:docMk/>
      </pc:docMkLst>
      <pc:sldChg chg="modSp mod">
        <pc:chgData name="Nick Vargas Vila" userId="1c982030-5de6-444d-9b60-5ad8aae3ce51" providerId="ADAL" clId="{68CF484C-AB5D-4324-8B09-0B8936CE2CA0}" dt="2019-11-12T15:04:42.797" v="4610" actId="20577"/>
        <pc:sldMkLst>
          <pc:docMk/>
          <pc:sldMk cId="1325058836" sldId="256"/>
        </pc:sldMkLst>
        <pc:spChg chg="mod">
          <ac:chgData name="Nick Vargas Vila" userId="1c982030-5de6-444d-9b60-5ad8aae3ce51" providerId="ADAL" clId="{68CF484C-AB5D-4324-8B09-0B8936CE2CA0}" dt="2019-11-12T15:04:42.797" v="4610" actId="20577"/>
          <ac:spMkLst>
            <pc:docMk/>
            <pc:sldMk cId="1325058836" sldId="256"/>
            <ac:spMk id="4" creationId="{91619AAB-5650-4AAE-A673-6FD33547BDB2}"/>
          </ac:spMkLst>
        </pc:spChg>
      </pc:sldChg>
      <pc:sldChg chg="modSp">
        <pc:chgData name="Nick Vargas Vila" userId="1c982030-5de6-444d-9b60-5ad8aae3ce51" providerId="ADAL" clId="{68CF484C-AB5D-4324-8B09-0B8936CE2CA0}" dt="2019-10-28T21:13:23.045" v="2363" actId="20577"/>
        <pc:sldMkLst>
          <pc:docMk/>
          <pc:sldMk cId="1035602891" sldId="439"/>
        </pc:sldMkLst>
        <pc:graphicFrameChg chg="mod">
          <ac:chgData name="Nick Vargas Vila" userId="1c982030-5de6-444d-9b60-5ad8aae3ce51" providerId="ADAL" clId="{68CF484C-AB5D-4324-8B09-0B8936CE2CA0}" dt="2019-10-28T21:13:23.045" v="2363" actId="20577"/>
          <ac:graphicFrameMkLst>
            <pc:docMk/>
            <pc:sldMk cId="1035602891" sldId="439"/>
            <ac:graphicFrameMk id="8" creationId="{D0B327E9-3A06-4D31-B9C8-7011B98A452D}"/>
          </ac:graphicFrameMkLst>
        </pc:graphicFrameChg>
      </pc:sldChg>
      <pc:sldChg chg="modSp">
        <pc:chgData name="Nick Vargas Vila" userId="1c982030-5de6-444d-9b60-5ad8aae3ce51" providerId="ADAL" clId="{68CF484C-AB5D-4324-8B09-0B8936CE2CA0}" dt="2019-10-28T21:13:04.753" v="2352" actId="20577"/>
        <pc:sldMkLst>
          <pc:docMk/>
          <pc:sldMk cId="3855123965" sldId="513"/>
        </pc:sldMkLst>
        <pc:spChg chg="mod">
          <ac:chgData name="Nick Vargas Vila" userId="1c982030-5de6-444d-9b60-5ad8aae3ce51" providerId="ADAL" clId="{68CF484C-AB5D-4324-8B09-0B8936CE2CA0}" dt="2019-10-28T21:13:04.753" v="2352" actId="20577"/>
          <ac:spMkLst>
            <pc:docMk/>
            <pc:sldMk cId="3855123965" sldId="513"/>
            <ac:spMk id="4" creationId="{8C61C740-C1BD-4371-8F74-7BBB734FC5EB}"/>
          </ac:spMkLst>
        </pc:spChg>
      </pc:sldChg>
      <pc:sldChg chg="add">
        <pc:chgData name="Nick Vargas Vila" userId="1c982030-5de6-444d-9b60-5ad8aae3ce51" providerId="ADAL" clId="{68CF484C-AB5D-4324-8B09-0B8936CE2CA0}" dt="2019-10-28T21:09:49.411" v="2319"/>
        <pc:sldMkLst>
          <pc:docMk/>
          <pc:sldMk cId="152047246" sldId="521"/>
        </pc:sldMkLst>
      </pc:sldChg>
      <pc:sldChg chg="del mod modShow">
        <pc:chgData name="Nick Vargas Vila" userId="1c982030-5de6-444d-9b60-5ad8aae3ce51" providerId="ADAL" clId="{68CF484C-AB5D-4324-8B09-0B8936CE2CA0}" dt="2019-10-28T21:09:46.146" v="2318" actId="2696"/>
        <pc:sldMkLst>
          <pc:docMk/>
          <pc:sldMk cId="2494192272" sldId="521"/>
        </pc:sldMkLst>
      </pc:sldChg>
      <pc:sldChg chg="addSp delSp modSp modNotesTx">
        <pc:chgData name="Nick Vargas Vila" userId="1c982030-5de6-444d-9b60-5ad8aae3ce51" providerId="ADAL" clId="{68CF484C-AB5D-4324-8B09-0B8936CE2CA0}" dt="2019-10-30T14:16:15.552" v="3619" actId="6549"/>
        <pc:sldMkLst>
          <pc:docMk/>
          <pc:sldMk cId="4159820073" sldId="1593"/>
        </pc:sldMkLst>
        <pc:spChg chg="add mod">
          <ac:chgData name="Nick Vargas Vila" userId="1c982030-5de6-444d-9b60-5ad8aae3ce51" providerId="ADAL" clId="{68CF484C-AB5D-4324-8B09-0B8936CE2CA0}" dt="2019-10-30T13:35:56.180" v="2954" actId="20577"/>
          <ac:spMkLst>
            <pc:docMk/>
            <pc:sldMk cId="4159820073" sldId="1593"/>
            <ac:spMk id="3" creationId="{F5DDA2A6-DBE0-471B-8702-C55CBA32E076}"/>
          </ac:spMkLst>
        </pc:spChg>
        <pc:spChg chg="mod">
          <ac:chgData name="Nick Vargas Vila" userId="1c982030-5de6-444d-9b60-5ad8aae3ce51" providerId="ADAL" clId="{68CF484C-AB5D-4324-8B09-0B8936CE2CA0}" dt="2019-10-28T21:05:28.856" v="2276" actId="20577"/>
          <ac:spMkLst>
            <pc:docMk/>
            <pc:sldMk cId="4159820073" sldId="1593"/>
            <ac:spMk id="6" creationId="{6F81D714-78F3-422C-9A75-64FD46C04429}"/>
          </ac:spMkLst>
        </pc:spChg>
        <pc:graphicFrameChg chg="del">
          <ac:chgData name="Nick Vargas Vila" userId="1c982030-5de6-444d-9b60-5ad8aae3ce51" providerId="ADAL" clId="{68CF484C-AB5D-4324-8B09-0B8936CE2CA0}" dt="2019-10-28T21:05:20.300" v="2246" actId="478"/>
          <ac:graphicFrameMkLst>
            <pc:docMk/>
            <pc:sldMk cId="4159820073" sldId="1593"/>
            <ac:graphicFrameMk id="5" creationId="{9F7A4EFF-1A00-44DC-AD3B-7A57361956A6}"/>
          </ac:graphicFrameMkLst>
        </pc:graphicFrameChg>
      </pc:sldChg>
      <pc:sldChg chg="modSp del">
        <pc:chgData name="Nick Vargas Vila" userId="1c982030-5de6-444d-9b60-5ad8aae3ce51" providerId="ADAL" clId="{68CF484C-AB5D-4324-8B09-0B8936CE2CA0}" dt="2019-10-30T14:20:33.686" v="4293" actId="47"/>
        <pc:sldMkLst>
          <pc:docMk/>
          <pc:sldMk cId="1654363395" sldId="1606"/>
        </pc:sldMkLst>
        <pc:spChg chg="mod">
          <ac:chgData name="Nick Vargas Vila" userId="1c982030-5de6-444d-9b60-5ad8aae3ce51" providerId="ADAL" clId="{68CF484C-AB5D-4324-8B09-0B8936CE2CA0}" dt="2019-10-30T14:16:48.560" v="3667" actId="20577"/>
          <ac:spMkLst>
            <pc:docMk/>
            <pc:sldMk cId="1654363395" sldId="1606"/>
            <ac:spMk id="4" creationId="{F93D070B-1559-495E-9C35-5099C4CE4183}"/>
          </ac:spMkLst>
        </pc:spChg>
        <pc:spChg chg="mod">
          <ac:chgData name="Nick Vargas Vila" userId="1c982030-5de6-444d-9b60-5ad8aae3ce51" providerId="ADAL" clId="{68CF484C-AB5D-4324-8B09-0B8936CE2CA0}" dt="2019-10-30T14:20:12.277" v="4292" actId="14"/>
          <ac:spMkLst>
            <pc:docMk/>
            <pc:sldMk cId="1654363395" sldId="1606"/>
            <ac:spMk id="7" creationId="{9024A2B5-7E9E-4A6F-AE06-D64AADF19D32}"/>
          </ac:spMkLst>
        </pc:spChg>
      </pc:sldChg>
      <pc:sldChg chg="ord">
        <pc:chgData name="Nick Vargas Vila" userId="1c982030-5de6-444d-9b60-5ad8aae3ce51" providerId="ADAL" clId="{68CF484C-AB5D-4324-8B09-0B8936CE2CA0}" dt="2019-10-28T21:01:09.037" v="2197"/>
        <pc:sldMkLst>
          <pc:docMk/>
          <pc:sldMk cId="2172299221" sldId="1611"/>
        </pc:sldMkLst>
      </pc:sldChg>
      <pc:sldChg chg="ord">
        <pc:chgData name="Nick Vargas Vila" userId="1c982030-5de6-444d-9b60-5ad8aae3ce51" providerId="ADAL" clId="{68CF484C-AB5D-4324-8B09-0B8936CE2CA0}" dt="2019-10-28T21:11:43.359" v="2342"/>
        <pc:sldMkLst>
          <pc:docMk/>
          <pc:sldMk cId="576522426" sldId="1616"/>
        </pc:sldMkLst>
      </pc:sldChg>
      <pc:sldChg chg="modSp">
        <pc:chgData name="Nick Vargas Vila" userId="1c982030-5de6-444d-9b60-5ad8aae3ce51" providerId="ADAL" clId="{68CF484C-AB5D-4324-8B09-0B8936CE2CA0}" dt="2019-10-30T14:23:25.784" v="4409" actId="6549"/>
        <pc:sldMkLst>
          <pc:docMk/>
          <pc:sldMk cId="2690163687" sldId="1617"/>
        </pc:sldMkLst>
        <pc:spChg chg="mod">
          <ac:chgData name="Nick Vargas Vila" userId="1c982030-5de6-444d-9b60-5ad8aae3ce51" providerId="ADAL" clId="{68CF484C-AB5D-4324-8B09-0B8936CE2CA0}" dt="2019-10-30T14:23:25.784" v="4409" actId="6549"/>
          <ac:spMkLst>
            <pc:docMk/>
            <pc:sldMk cId="2690163687" sldId="1617"/>
            <ac:spMk id="4" creationId="{8C61C740-C1BD-4371-8F74-7BBB734FC5EB}"/>
          </ac:spMkLst>
        </pc:spChg>
      </pc:sldChg>
      <pc:sldChg chg="modSp">
        <pc:chgData name="Nick Vargas Vila" userId="1c982030-5de6-444d-9b60-5ad8aae3ce51" providerId="ADAL" clId="{68CF484C-AB5D-4324-8B09-0B8936CE2CA0}" dt="2019-10-30T14:26:28.453" v="4601" actId="20577"/>
        <pc:sldMkLst>
          <pc:docMk/>
          <pc:sldMk cId="3785497504" sldId="1619"/>
        </pc:sldMkLst>
        <pc:spChg chg="mod">
          <ac:chgData name="Nick Vargas Vila" userId="1c982030-5de6-444d-9b60-5ad8aae3ce51" providerId="ADAL" clId="{68CF484C-AB5D-4324-8B09-0B8936CE2CA0}" dt="2019-10-30T14:23:30.603" v="4415" actId="6549"/>
          <ac:spMkLst>
            <pc:docMk/>
            <pc:sldMk cId="3785497504" sldId="1619"/>
            <ac:spMk id="4" creationId="{F93D070B-1559-495E-9C35-5099C4CE4183}"/>
          </ac:spMkLst>
        </pc:spChg>
        <pc:spChg chg="mod">
          <ac:chgData name="Nick Vargas Vila" userId="1c982030-5de6-444d-9b60-5ad8aae3ce51" providerId="ADAL" clId="{68CF484C-AB5D-4324-8B09-0B8936CE2CA0}" dt="2019-10-30T14:26:28.453" v="4601" actId="20577"/>
          <ac:spMkLst>
            <pc:docMk/>
            <pc:sldMk cId="3785497504" sldId="1619"/>
            <ac:spMk id="7" creationId="{9024A2B5-7E9E-4A6F-AE06-D64AADF19D32}"/>
          </ac:spMkLst>
        </pc:spChg>
      </pc:sldChg>
      <pc:sldChg chg="modSp">
        <pc:chgData name="Nick Vargas Vila" userId="1c982030-5de6-444d-9b60-5ad8aae3ce51" providerId="ADAL" clId="{68CF484C-AB5D-4324-8B09-0B8936CE2CA0}" dt="2019-10-25T19:04:41.940" v="12" actId="20577"/>
        <pc:sldMkLst>
          <pc:docMk/>
          <pc:sldMk cId="3015408831" sldId="1685"/>
        </pc:sldMkLst>
        <pc:spChg chg="mod">
          <ac:chgData name="Nick Vargas Vila" userId="1c982030-5de6-444d-9b60-5ad8aae3ce51" providerId="ADAL" clId="{68CF484C-AB5D-4324-8B09-0B8936CE2CA0}" dt="2019-10-25T19:04:41.940" v="12" actId="20577"/>
          <ac:spMkLst>
            <pc:docMk/>
            <pc:sldMk cId="3015408831" sldId="1685"/>
            <ac:spMk id="12" creationId="{A5275C6F-807F-4454-860D-C8780F58572D}"/>
          </ac:spMkLst>
        </pc:spChg>
      </pc:sldChg>
      <pc:sldChg chg="modSp ord">
        <pc:chgData name="Nick Vargas Vila" userId="1c982030-5de6-444d-9b60-5ad8aae3ce51" providerId="ADAL" clId="{68CF484C-AB5D-4324-8B09-0B8936CE2CA0}" dt="2019-10-28T20:59:21.281" v="2136" actId="6549"/>
        <pc:sldMkLst>
          <pc:docMk/>
          <pc:sldMk cId="3298805087" sldId="1933"/>
        </pc:sldMkLst>
        <pc:spChg chg="mod">
          <ac:chgData name="Nick Vargas Vila" userId="1c982030-5de6-444d-9b60-5ad8aae3ce51" providerId="ADAL" clId="{68CF484C-AB5D-4324-8B09-0B8936CE2CA0}" dt="2019-10-28T20:59:21.281" v="2136" actId="6549"/>
          <ac:spMkLst>
            <pc:docMk/>
            <pc:sldMk cId="3298805087" sldId="1933"/>
            <ac:spMk id="2" creationId="{F6F28D86-3A51-441E-B0DF-91D2DFE545E0}"/>
          </ac:spMkLst>
        </pc:spChg>
      </pc:sldChg>
      <pc:sldChg chg="modSp">
        <pc:chgData name="Nick Vargas Vila" userId="1c982030-5de6-444d-9b60-5ad8aae3ce51" providerId="ADAL" clId="{68CF484C-AB5D-4324-8B09-0B8936CE2CA0}" dt="2019-10-28T21:06:34.994" v="2277" actId="14100"/>
        <pc:sldMkLst>
          <pc:docMk/>
          <pc:sldMk cId="2009966547" sldId="1935"/>
        </pc:sldMkLst>
        <pc:spChg chg="mod">
          <ac:chgData name="Nick Vargas Vila" userId="1c982030-5de6-444d-9b60-5ad8aae3ce51" providerId="ADAL" clId="{68CF484C-AB5D-4324-8B09-0B8936CE2CA0}" dt="2019-10-28T21:06:34.994" v="2277" actId="14100"/>
          <ac:spMkLst>
            <pc:docMk/>
            <pc:sldMk cId="2009966547" sldId="1935"/>
            <ac:spMk id="24" creationId="{49D07D4B-E5CA-412B-8445-ECE6243A85BB}"/>
          </ac:spMkLst>
        </pc:spChg>
      </pc:sldChg>
      <pc:sldChg chg="modCm">
        <pc:chgData name="Nick Vargas Vila" userId="1c982030-5de6-444d-9b60-5ad8aae3ce51" providerId="ADAL" clId="{68CF484C-AB5D-4324-8B09-0B8936CE2CA0}" dt="2019-10-25T19:04:04.055" v="0"/>
        <pc:sldMkLst>
          <pc:docMk/>
          <pc:sldMk cId="1014587135" sldId="1951"/>
        </pc:sldMkLst>
      </pc:sldChg>
      <pc:sldChg chg="modSp ord">
        <pc:chgData name="Nick Vargas Vila" userId="1c982030-5de6-444d-9b60-5ad8aae3ce51" providerId="ADAL" clId="{68CF484C-AB5D-4324-8B09-0B8936CE2CA0}" dt="2019-10-28T20:59:06.732" v="2132" actId="6549"/>
        <pc:sldMkLst>
          <pc:docMk/>
          <pc:sldMk cId="2605375569" sldId="1952"/>
        </pc:sldMkLst>
        <pc:spChg chg="mod">
          <ac:chgData name="Nick Vargas Vila" userId="1c982030-5de6-444d-9b60-5ad8aae3ce51" providerId="ADAL" clId="{68CF484C-AB5D-4324-8B09-0B8936CE2CA0}" dt="2019-10-28T20:59:06.732" v="2132" actId="6549"/>
          <ac:spMkLst>
            <pc:docMk/>
            <pc:sldMk cId="2605375569" sldId="1952"/>
            <ac:spMk id="2" creationId="{28E50279-C386-4919-9375-0BEFFFC3920E}"/>
          </ac:spMkLst>
        </pc:spChg>
      </pc:sldChg>
      <pc:sldChg chg="modSp ord">
        <pc:chgData name="Nick Vargas Vila" userId="1c982030-5de6-444d-9b60-5ad8aae3ce51" providerId="ADAL" clId="{68CF484C-AB5D-4324-8B09-0B8936CE2CA0}" dt="2019-10-28T20:59:00.180" v="2130" actId="6549"/>
        <pc:sldMkLst>
          <pc:docMk/>
          <pc:sldMk cId="158222415" sldId="1956"/>
        </pc:sldMkLst>
        <pc:spChg chg="mod">
          <ac:chgData name="Nick Vargas Vila" userId="1c982030-5de6-444d-9b60-5ad8aae3ce51" providerId="ADAL" clId="{68CF484C-AB5D-4324-8B09-0B8936CE2CA0}" dt="2019-10-28T20:59:00.180" v="2130" actId="6549"/>
          <ac:spMkLst>
            <pc:docMk/>
            <pc:sldMk cId="158222415" sldId="1956"/>
            <ac:spMk id="4" creationId="{F93D070B-1559-495E-9C35-5099C4CE4183}"/>
          </ac:spMkLst>
        </pc:spChg>
      </pc:sldChg>
      <pc:sldChg chg="modSp ord">
        <pc:chgData name="Nick Vargas Vila" userId="1c982030-5de6-444d-9b60-5ad8aae3ce51" providerId="ADAL" clId="{68CF484C-AB5D-4324-8B09-0B8936CE2CA0}" dt="2019-10-28T21:01:27.177" v="2198" actId="6549"/>
        <pc:sldMkLst>
          <pc:docMk/>
          <pc:sldMk cId="2658103204" sldId="1957"/>
        </pc:sldMkLst>
        <pc:spChg chg="mod">
          <ac:chgData name="Nick Vargas Vila" userId="1c982030-5de6-444d-9b60-5ad8aae3ce51" providerId="ADAL" clId="{68CF484C-AB5D-4324-8B09-0B8936CE2CA0}" dt="2019-10-28T21:01:27.177" v="2198" actId="6549"/>
          <ac:spMkLst>
            <pc:docMk/>
            <pc:sldMk cId="2658103204" sldId="1957"/>
            <ac:spMk id="4" creationId="{F93D070B-1559-495E-9C35-5099C4CE4183}"/>
          </ac:spMkLst>
        </pc:spChg>
      </pc:sldChg>
      <pc:sldChg chg="modSp ord modNotesTx">
        <pc:chgData name="Nick Vargas Vila" userId="1c982030-5de6-444d-9b60-5ad8aae3ce51" providerId="ADAL" clId="{68CF484C-AB5D-4324-8B09-0B8936CE2CA0}" dt="2019-10-28T20:22:04.060" v="2029" actId="20577"/>
        <pc:sldMkLst>
          <pc:docMk/>
          <pc:sldMk cId="3271473127" sldId="1979"/>
        </pc:sldMkLst>
        <pc:spChg chg="mod">
          <ac:chgData name="Nick Vargas Vila" userId="1c982030-5de6-444d-9b60-5ad8aae3ce51" providerId="ADAL" clId="{68CF484C-AB5D-4324-8B09-0B8936CE2CA0}" dt="2019-10-28T20:22:04.060" v="2029" actId="20577"/>
          <ac:spMkLst>
            <pc:docMk/>
            <pc:sldMk cId="3271473127" sldId="1979"/>
            <ac:spMk id="4" creationId="{F93D070B-1559-495E-9C35-5099C4CE4183}"/>
          </ac:spMkLst>
        </pc:spChg>
        <pc:spChg chg="mod">
          <ac:chgData name="Nick Vargas Vila" userId="1c982030-5de6-444d-9b60-5ad8aae3ce51" providerId="ADAL" clId="{68CF484C-AB5D-4324-8B09-0B8936CE2CA0}" dt="2019-10-25T19:21:42.903" v="1604" actId="20577"/>
          <ac:spMkLst>
            <pc:docMk/>
            <pc:sldMk cId="3271473127" sldId="1979"/>
            <ac:spMk id="7" creationId="{9024A2B5-7E9E-4A6F-AE06-D64AADF19D32}"/>
          </ac:spMkLst>
        </pc:spChg>
      </pc:sldChg>
      <pc:sldChg chg="del">
        <pc:chgData name="Nick Vargas Vila" userId="1c982030-5de6-444d-9b60-5ad8aae3ce51" providerId="ADAL" clId="{68CF484C-AB5D-4324-8B09-0B8936CE2CA0}" dt="2019-10-28T21:07:28.705" v="2278" actId="47"/>
        <pc:sldMkLst>
          <pc:docMk/>
          <pc:sldMk cId="3514586101" sldId="2015"/>
        </pc:sldMkLst>
      </pc:sldChg>
      <pc:sldChg chg="del">
        <pc:chgData name="Nick Vargas Vila" userId="1c982030-5de6-444d-9b60-5ad8aae3ce51" providerId="ADAL" clId="{68CF484C-AB5D-4324-8B09-0B8936CE2CA0}" dt="2019-10-28T21:08:21.737" v="2313" actId="47"/>
        <pc:sldMkLst>
          <pc:docMk/>
          <pc:sldMk cId="1142080630" sldId="2021"/>
        </pc:sldMkLst>
      </pc:sldChg>
      <pc:sldChg chg="del">
        <pc:chgData name="Nick Vargas Vila" userId="1c982030-5de6-444d-9b60-5ad8aae3ce51" providerId="ADAL" clId="{68CF484C-AB5D-4324-8B09-0B8936CE2CA0}" dt="2019-10-28T21:08:23.291" v="2314" actId="47"/>
        <pc:sldMkLst>
          <pc:docMk/>
          <pc:sldMk cId="3035836148" sldId="2024"/>
        </pc:sldMkLst>
      </pc:sldChg>
      <pc:sldChg chg="del">
        <pc:chgData name="Nick Vargas Vila" userId="1c982030-5de6-444d-9b60-5ad8aae3ce51" providerId="ADAL" clId="{68CF484C-AB5D-4324-8B09-0B8936CE2CA0}" dt="2019-10-28T21:08:24.653" v="2315" actId="47"/>
        <pc:sldMkLst>
          <pc:docMk/>
          <pc:sldMk cId="111406678" sldId="2035"/>
        </pc:sldMkLst>
      </pc:sldChg>
      <pc:sldChg chg="modSp ord">
        <pc:chgData name="Nick Vargas Vila" userId="1c982030-5de6-444d-9b60-5ad8aae3ce51" providerId="ADAL" clId="{68CF484C-AB5D-4324-8B09-0B8936CE2CA0}" dt="2019-10-28T20:28:48.305" v="2110" actId="6549"/>
        <pc:sldMkLst>
          <pc:docMk/>
          <pc:sldMk cId="1021678711" sldId="2041"/>
        </pc:sldMkLst>
        <pc:spChg chg="mod">
          <ac:chgData name="Nick Vargas Vila" userId="1c982030-5de6-444d-9b60-5ad8aae3ce51" providerId="ADAL" clId="{68CF484C-AB5D-4324-8B09-0B8936CE2CA0}" dt="2019-10-28T20:28:48.305" v="2110" actId="6549"/>
          <ac:spMkLst>
            <pc:docMk/>
            <pc:sldMk cId="1021678711" sldId="2041"/>
            <ac:spMk id="4" creationId="{8C61C740-C1BD-4371-8F74-7BBB734FC5EB}"/>
          </ac:spMkLst>
        </pc:spChg>
      </pc:sldChg>
      <pc:sldChg chg="ord">
        <pc:chgData name="Nick Vargas Vila" userId="1c982030-5de6-444d-9b60-5ad8aae3ce51" providerId="ADAL" clId="{68CF484C-AB5D-4324-8B09-0B8936CE2CA0}" dt="2019-10-30T13:36:08.573" v="2956"/>
        <pc:sldMkLst>
          <pc:docMk/>
          <pc:sldMk cId="2429778545" sldId="2043"/>
        </pc:sldMkLst>
      </pc:sldChg>
      <pc:sldChg chg="modSp ord">
        <pc:chgData name="Nick Vargas Vila" userId="1c982030-5de6-444d-9b60-5ad8aae3ce51" providerId="ADAL" clId="{68CF484C-AB5D-4324-8B09-0B8936CE2CA0}" dt="2019-10-28T20:59:15.109" v="2134" actId="6549"/>
        <pc:sldMkLst>
          <pc:docMk/>
          <pc:sldMk cId="2384778834" sldId="2044"/>
        </pc:sldMkLst>
        <pc:spChg chg="mod">
          <ac:chgData name="Nick Vargas Vila" userId="1c982030-5de6-444d-9b60-5ad8aae3ce51" providerId="ADAL" clId="{68CF484C-AB5D-4324-8B09-0B8936CE2CA0}" dt="2019-10-28T20:59:15.109" v="2134" actId="6549"/>
          <ac:spMkLst>
            <pc:docMk/>
            <pc:sldMk cId="2384778834" sldId="2044"/>
            <ac:spMk id="2" creationId="{F6F28D86-3A51-441E-B0DF-91D2DFE545E0}"/>
          </ac:spMkLst>
        </pc:spChg>
      </pc:sldChg>
      <pc:sldChg chg="modSp ord">
        <pc:chgData name="Nick Vargas Vila" userId="1c982030-5de6-444d-9b60-5ad8aae3ce51" providerId="ADAL" clId="{68CF484C-AB5D-4324-8B09-0B8936CE2CA0}" dt="2019-10-30T13:36:23.436" v="2958"/>
        <pc:sldMkLst>
          <pc:docMk/>
          <pc:sldMk cId="2531802748" sldId="2045"/>
        </pc:sldMkLst>
        <pc:spChg chg="mod">
          <ac:chgData name="Nick Vargas Vila" userId="1c982030-5de6-444d-9b60-5ad8aae3ce51" providerId="ADAL" clId="{68CF484C-AB5D-4324-8B09-0B8936CE2CA0}" dt="2019-10-25T23:20:06.802" v="1978" actId="1076"/>
          <ac:spMkLst>
            <pc:docMk/>
            <pc:sldMk cId="2531802748" sldId="2045"/>
            <ac:spMk id="26" creationId="{64F4DD61-A251-4877-9573-D4DC13C2C34F}"/>
          </ac:spMkLst>
        </pc:spChg>
        <pc:cxnChg chg="mod">
          <ac:chgData name="Nick Vargas Vila" userId="1c982030-5de6-444d-9b60-5ad8aae3ce51" providerId="ADAL" clId="{68CF484C-AB5D-4324-8B09-0B8936CE2CA0}" dt="2019-10-25T23:20:06.802" v="1978" actId="1076"/>
          <ac:cxnSpMkLst>
            <pc:docMk/>
            <pc:sldMk cId="2531802748" sldId="2045"/>
            <ac:cxnSpMk id="42" creationId="{58DF32A5-4CD9-445C-82A3-7273003B1673}"/>
          </ac:cxnSpMkLst>
        </pc:cxnChg>
      </pc:sldChg>
      <pc:sldChg chg="add">
        <pc:chgData name="Nick Vargas Vila" userId="1c982030-5de6-444d-9b60-5ad8aae3ce51" providerId="ADAL" clId="{68CF484C-AB5D-4324-8B09-0B8936CE2CA0}" dt="2019-10-28T21:09:49.411" v="2319"/>
        <pc:sldMkLst>
          <pc:docMk/>
          <pc:sldMk cId="2146456785" sldId="2046"/>
        </pc:sldMkLst>
      </pc:sldChg>
      <pc:sldChg chg="addSp modSp del mod modShow">
        <pc:chgData name="Nick Vargas Vila" userId="1c982030-5de6-444d-9b60-5ad8aae3ce51" providerId="ADAL" clId="{68CF484C-AB5D-4324-8B09-0B8936CE2CA0}" dt="2019-10-28T21:09:46.146" v="2318" actId="2696"/>
        <pc:sldMkLst>
          <pc:docMk/>
          <pc:sldMk cId="3668304316" sldId="2046"/>
        </pc:sldMkLst>
        <pc:spChg chg="mod">
          <ac:chgData name="Nick Vargas Vila" userId="1c982030-5de6-444d-9b60-5ad8aae3ce51" providerId="ADAL" clId="{68CF484C-AB5D-4324-8B09-0B8936CE2CA0}" dt="2019-10-28T21:07:37.153" v="2294" actId="20577"/>
          <ac:spMkLst>
            <pc:docMk/>
            <pc:sldMk cId="3668304316" sldId="2046"/>
            <ac:spMk id="2" creationId="{52CEB08C-9681-43E5-9681-0FD66C55C96D}"/>
          </ac:spMkLst>
        </pc:spChg>
        <pc:spChg chg="add mod">
          <ac:chgData name="Nick Vargas Vila" userId="1c982030-5de6-444d-9b60-5ad8aae3ce51" providerId="ADAL" clId="{68CF484C-AB5D-4324-8B09-0B8936CE2CA0}" dt="2019-10-28T21:08:02.601" v="2302" actId="20577"/>
          <ac:spMkLst>
            <pc:docMk/>
            <pc:sldMk cId="3668304316" sldId="2046"/>
            <ac:spMk id="15" creationId="{F03A3FFC-D8BC-4841-B633-3A07BCF22D38}"/>
          </ac:spMkLst>
        </pc:spChg>
        <pc:spChg chg="add mod">
          <ac:chgData name="Nick Vargas Vila" userId="1c982030-5de6-444d-9b60-5ad8aae3ce51" providerId="ADAL" clId="{68CF484C-AB5D-4324-8B09-0B8936CE2CA0}" dt="2019-10-28T21:08:15.418" v="2312" actId="1076"/>
          <ac:spMkLst>
            <pc:docMk/>
            <pc:sldMk cId="3668304316" sldId="2046"/>
            <ac:spMk id="16" creationId="{F2F86CCC-AABF-4035-966A-30927B9AEE90}"/>
          </ac:spMkLst>
        </pc:spChg>
      </pc:sldChg>
      <pc:sldChg chg="modSp ord">
        <pc:chgData name="Nick Vargas Vila" userId="1c982030-5de6-444d-9b60-5ad8aae3ce51" providerId="ADAL" clId="{68CF484C-AB5D-4324-8B09-0B8936CE2CA0}" dt="2019-10-28T20:58:56.695" v="2129" actId="6549"/>
        <pc:sldMkLst>
          <pc:docMk/>
          <pc:sldMk cId="523778787" sldId="2050"/>
        </pc:sldMkLst>
        <pc:spChg chg="mod">
          <ac:chgData name="Nick Vargas Vila" userId="1c982030-5de6-444d-9b60-5ad8aae3ce51" providerId="ADAL" clId="{68CF484C-AB5D-4324-8B09-0B8936CE2CA0}" dt="2019-10-28T20:58:56.695" v="2129" actId="6549"/>
          <ac:spMkLst>
            <pc:docMk/>
            <pc:sldMk cId="523778787" sldId="2050"/>
            <ac:spMk id="4" creationId="{F93D070B-1559-495E-9C35-5099C4CE4183}"/>
          </ac:spMkLst>
        </pc:spChg>
      </pc:sldChg>
      <pc:sldChg chg="ord">
        <pc:chgData name="Nick Vargas Vila" userId="1c982030-5de6-444d-9b60-5ad8aae3ce51" providerId="ADAL" clId="{68CF484C-AB5D-4324-8B09-0B8936CE2CA0}" dt="2019-10-28T21:01:09.037" v="2197"/>
        <pc:sldMkLst>
          <pc:docMk/>
          <pc:sldMk cId="2006987768" sldId="2051"/>
        </pc:sldMkLst>
      </pc:sldChg>
      <pc:sldChg chg="modSp ord">
        <pc:chgData name="Nick Vargas Vila" userId="1c982030-5de6-444d-9b60-5ad8aae3ce51" providerId="ADAL" clId="{68CF484C-AB5D-4324-8B09-0B8936CE2CA0}" dt="2019-10-28T20:59:11.597" v="2133" actId="6549"/>
        <pc:sldMkLst>
          <pc:docMk/>
          <pc:sldMk cId="2288193241" sldId="2052"/>
        </pc:sldMkLst>
        <pc:spChg chg="mod">
          <ac:chgData name="Nick Vargas Vila" userId="1c982030-5de6-444d-9b60-5ad8aae3ce51" providerId="ADAL" clId="{68CF484C-AB5D-4324-8B09-0B8936CE2CA0}" dt="2019-10-28T20:59:11.597" v="2133" actId="6549"/>
          <ac:spMkLst>
            <pc:docMk/>
            <pc:sldMk cId="2288193241" sldId="2052"/>
            <ac:spMk id="2" creationId="{F6F28D86-3A51-441E-B0DF-91D2DFE545E0}"/>
          </ac:spMkLst>
        </pc:spChg>
      </pc:sldChg>
      <pc:sldChg chg="ord">
        <pc:chgData name="Nick Vargas Vila" userId="1c982030-5de6-444d-9b60-5ad8aae3ce51" providerId="ADAL" clId="{68CF484C-AB5D-4324-8B09-0B8936CE2CA0}" dt="2019-10-28T20:58:28.494" v="2122"/>
        <pc:sldMkLst>
          <pc:docMk/>
          <pc:sldMk cId="3583624970" sldId="2053"/>
        </pc:sldMkLst>
      </pc:sldChg>
      <pc:sldChg chg="modSp ord">
        <pc:chgData name="Nick Vargas Vila" userId="1c982030-5de6-444d-9b60-5ad8aae3ce51" providerId="ADAL" clId="{68CF484C-AB5D-4324-8B09-0B8936CE2CA0}" dt="2019-10-28T21:04:44.226" v="2215" actId="6549"/>
        <pc:sldMkLst>
          <pc:docMk/>
          <pc:sldMk cId="2207890354" sldId="2054"/>
        </pc:sldMkLst>
        <pc:spChg chg="mod">
          <ac:chgData name="Nick Vargas Vila" userId="1c982030-5de6-444d-9b60-5ad8aae3ce51" providerId="ADAL" clId="{68CF484C-AB5D-4324-8B09-0B8936CE2CA0}" dt="2019-10-28T21:04:44.226" v="2215" actId="6549"/>
          <ac:spMkLst>
            <pc:docMk/>
            <pc:sldMk cId="2207890354" sldId="2054"/>
            <ac:spMk id="2" creationId="{F6F28D86-3A51-441E-B0DF-91D2DFE545E0}"/>
          </ac:spMkLst>
        </pc:spChg>
        <pc:spChg chg="mod">
          <ac:chgData name="Nick Vargas Vila" userId="1c982030-5de6-444d-9b60-5ad8aae3ce51" providerId="ADAL" clId="{68CF484C-AB5D-4324-8B09-0B8936CE2CA0}" dt="2019-10-25T19:31:04.827" v="1975" actId="6549"/>
          <ac:spMkLst>
            <pc:docMk/>
            <pc:sldMk cId="2207890354" sldId="2054"/>
            <ac:spMk id="5" creationId="{189B1CEE-C0B6-44E5-AE9C-CAB36862BDF0}"/>
          </ac:spMkLst>
        </pc:spChg>
      </pc:sldChg>
      <pc:sldChg chg="modSp ord">
        <pc:chgData name="Nick Vargas Vila" userId="1c982030-5de6-444d-9b60-5ad8aae3ce51" providerId="ADAL" clId="{68CF484C-AB5D-4324-8B09-0B8936CE2CA0}" dt="2019-10-28T20:59:03.465" v="2131" actId="6549"/>
        <pc:sldMkLst>
          <pc:docMk/>
          <pc:sldMk cId="2014908542" sldId="2055"/>
        </pc:sldMkLst>
        <pc:spChg chg="mod">
          <ac:chgData name="Nick Vargas Vila" userId="1c982030-5de6-444d-9b60-5ad8aae3ce51" providerId="ADAL" clId="{68CF484C-AB5D-4324-8B09-0B8936CE2CA0}" dt="2019-10-28T20:59:03.465" v="2131" actId="6549"/>
          <ac:spMkLst>
            <pc:docMk/>
            <pc:sldMk cId="2014908542" sldId="2055"/>
            <ac:spMk id="2" creationId="{28E50279-C386-4919-9375-0BEFFFC3920E}"/>
          </ac:spMkLst>
        </pc:spChg>
      </pc:sldChg>
      <pc:sldChg chg="addSp delSp modSp add mod chgLayout">
        <pc:chgData name="Nick Vargas Vila" userId="1c982030-5de6-444d-9b60-5ad8aae3ce51" providerId="ADAL" clId="{68CF484C-AB5D-4324-8B09-0B8936CE2CA0}" dt="2019-10-28T20:59:31.703" v="2151" actId="20577"/>
        <pc:sldMkLst>
          <pc:docMk/>
          <pc:sldMk cId="219168938" sldId="2056"/>
        </pc:sldMkLst>
        <pc:spChg chg="del mod ord">
          <ac:chgData name="Nick Vargas Vila" userId="1c982030-5de6-444d-9b60-5ad8aae3ce51" providerId="ADAL" clId="{68CF484C-AB5D-4324-8B09-0B8936CE2CA0}" dt="2019-10-28T20:59:28.481" v="2138" actId="700"/>
          <ac:spMkLst>
            <pc:docMk/>
            <pc:sldMk cId="219168938" sldId="2056"/>
            <ac:spMk id="2" creationId="{13986AE4-2EB7-4A01-88D4-550D82D00E10}"/>
          </ac:spMkLst>
        </pc:spChg>
        <pc:spChg chg="add mod ord">
          <ac:chgData name="Nick Vargas Vila" userId="1c982030-5de6-444d-9b60-5ad8aae3ce51" providerId="ADAL" clId="{68CF484C-AB5D-4324-8B09-0B8936CE2CA0}" dt="2019-10-28T20:59:31.703" v="2151" actId="20577"/>
          <ac:spMkLst>
            <pc:docMk/>
            <pc:sldMk cId="219168938" sldId="2056"/>
            <ac:spMk id="3" creationId="{0D540B08-56CD-431F-97E3-6008D40C722C}"/>
          </ac:spMkLst>
        </pc:spChg>
      </pc:sldChg>
      <pc:sldChg chg="addSp delSp modSp add del">
        <pc:chgData name="Nick Vargas Vila" userId="1c982030-5de6-444d-9b60-5ad8aae3ce51" providerId="ADAL" clId="{68CF484C-AB5D-4324-8B09-0B8936CE2CA0}" dt="2019-10-25T19:21:50.725" v="1605" actId="47"/>
        <pc:sldMkLst>
          <pc:docMk/>
          <pc:sldMk cId="1067141837" sldId="2056"/>
        </pc:sldMkLst>
        <pc:spChg chg="add del mod">
          <ac:chgData name="Nick Vargas Vila" userId="1c982030-5de6-444d-9b60-5ad8aae3ce51" providerId="ADAL" clId="{68CF484C-AB5D-4324-8B09-0B8936CE2CA0}" dt="2019-10-25T19:11:03.354" v="177" actId="478"/>
          <ac:spMkLst>
            <pc:docMk/>
            <pc:sldMk cId="1067141837" sldId="2056"/>
            <ac:spMk id="3" creationId="{D5A3DA6B-7C21-435A-8CC3-7932C73869E7}"/>
          </ac:spMkLst>
        </pc:spChg>
        <pc:spChg chg="mod">
          <ac:chgData name="Nick Vargas Vila" userId="1c982030-5de6-444d-9b60-5ad8aae3ce51" providerId="ADAL" clId="{68CF484C-AB5D-4324-8B09-0B8936CE2CA0}" dt="2019-10-25T19:10:58.458" v="175" actId="20577"/>
          <ac:spMkLst>
            <pc:docMk/>
            <pc:sldMk cId="1067141837" sldId="2056"/>
            <ac:spMk id="4" creationId="{F93D070B-1559-495E-9C35-5099C4CE4183}"/>
          </ac:spMkLst>
        </pc:spChg>
        <pc:spChg chg="del">
          <ac:chgData name="Nick Vargas Vila" userId="1c982030-5de6-444d-9b60-5ad8aae3ce51" providerId="ADAL" clId="{68CF484C-AB5D-4324-8B09-0B8936CE2CA0}" dt="2019-10-25T19:11:01.859" v="176" actId="478"/>
          <ac:spMkLst>
            <pc:docMk/>
            <pc:sldMk cId="1067141837" sldId="2056"/>
            <ac:spMk id="7" creationId="{9024A2B5-7E9E-4A6F-AE06-D64AADF19D32}"/>
          </ac:spMkLst>
        </pc:spChg>
        <pc:graphicFrameChg chg="add del modGraphic">
          <ac:chgData name="Nick Vargas Vila" userId="1c982030-5de6-444d-9b60-5ad8aae3ce51" providerId="ADAL" clId="{68CF484C-AB5D-4324-8B09-0B8936CE2CA0}" dt="2019-10-25T19:11:49.163" v="179" actId="1032"/>
          <ac:graphicFrameMkLst>
            <pc:docMk/>
            <pc:sldMk cId="1067141837" sldId="2056"/>
            <ac:graphicFrameMk id="5" creationId="{97EF1B17-BD6B-42CC-8FB8-55EDCE5B5DDA}"/>
          </ac:graphicFrameMkLst>
        </pc:graphicFrameChg>
        <pc:graphicFrameChg chg="add mod modGraphic">
          <ac:chgData name="Nick Vargas Vila" userId="1c982030-5de6-444d-9b60-5ad8aae3ce51" providerId="ADAL" clId="{68CF484C-AB5D-4324-8B09-0B8936CE2CA0}" dt="2019-10-25T19:15:25.442" v="533" actId="313"/>
          <ac:graphicFrameMkLst>
            <pc:docMk/>
            <pc:sldMk cId="1067141837" sldId="2056"/>
            <ac:graphicFrameMk id="6" creationId="{178B5764-BAB7-4C48-8668-B8C6320C9056}"/>
          </ac:graphicFrameMkLst>
        </pc:graphicFrameChg>
      </pc:sldChg>
      <pc:sldChg chg="add del">
        <pc:chgData name="Nick Vargas Vila" userId="1c982030-5de6-444d-9b60-5ad8aae3ce51" providerId="ADAL" clId="{68CF484C-AB5D-4324-8B09-0B8936CE2CA0}" dt="2019-10-28T20:58:34.073" v="2124" actId="47"/>
        <pc:sldMkLst>
          <pc:docMk/>
          <pc:sldMk cId="2284144788" sldId="2056"/>
        </pc:sldMkLst>
      </pc:sldChg>
      <pc:sldChg chg="addSp delSp modSp add del mod modClrScheme chgLayout">
        <pc:chgData name="Nick Vargas Vila" userId="1c982030-5de6-444d-9b60-5ad8aae3ce51" providerId="ADAL" clId="{68CF484C-AB5D-4324-8B09-0B8936CE2CA0}" dt="2019-10-28T20:20:53.431" v="2009" actId="47"/>
        <pc:sldMkLst>
          <pc:docMk/>
          <pc:sldMk cId="2751464035" sldId="2056"/>
        </pc:sldMkLst>
        <pc:spChg chg="del mod ord">
          <ac:chgData name="Nick Vargas Vila" userId="1c982030-5de6-444d-9b60-5ad8aae3ce51" providerId="ADAL" clId="{68CF484C-AB5D-4324-8B09-0B8936CE2CA0}" dt="2019-10-28T20:20:21.557" v="2006" actId="700"/>
          <ac:spMkLst>
            <pc:docMk/>
            <pc:sldMk cId="2751464035" sldId="2056"/>
            <ac:spMk id="2" creationId="{6FD0E635-8487-4CED-9235-79B52BF3F0F0}"/>
          </ac:spMkLst>
        </pc:spChg>
        <pc:spChg chg="add mod ord">
          <ac:chgData name="Nick Vargas Vila" userId="1c982030-5de6-444d-9b60-5ad8aae3ce51" providerId="ADAL" clId="{68CF484C-AB5D-4324-8B09-0B8936CE2CA0}" dt="2019-10-28T20:20:21.557" v="2006" actId="700"/>
          <ac:spMkLst>
            <pc:docMk/>
            <pc:sldMk cId="2751464035" sldId="2056"/>
            <ac:spMk id="3" creationId="{A6D32871-C603-46A1-8538-79EABEF16692}"/>
          </ac:spMkLst>
        </pc:spChg>
        <pc:spChg chg="add mod ord">
          <ac:chgData name="Nick Vargas Vila" userId="1c982030-5de6-444d-9b60-5ad8aae3ce51" providerId="ADAL" clId="{68CF484C-AB5D-4324-8B09-0B8936CE2CA0}" dt="2019-10-28T20:20:21.557" v="2006" actId="700"/>
          <ac:spMkLst>
            <pc:docMk/>
            <pc:sldMk cId="2751464035" sldId="2056"/>
            <ac:spMk id="4" creationId="{BA1E4402-348D-43C2-97AC-5C32EAE1F157}"/>
          </ac:spMkLst>
        </pc:spChg>
      </pc:sldChg>
      <pc:sldChg chg="addSp delSp modSp add del mod chgLayout">
        <pc:chgData name="Nick Vargas Vila" userId="1c982030-5de6-444d-9b60-5ad8aae3ce51" providerId="ADAL" clId="{68CF484C-AB5D-4324-8B09-0B8936CE2CA0}" dt="2019-10-28T21:05:17.058" v="2245" actId="47"/>
        <pc:sldMkLst>
          <pc:docMk/>
          <pc:sldMk cId="587362496" sldId="2057"/>
        </pc:sldMkLst>
        <pc:spChg chg="del mod ord">
          <ac:chgData name="Nick Vargas Vila" userId="1c982030-5de6-444d-9b60-5ad8aae3ce51" providerId="ADAL" clId="{68CF484C-AB5D-4324-8B09-0B8936CE2CA0}" dt="2019-10-28T21:00:38.728" v="2193" actId="700"/>
          <ac:spMkLst>
            <pc:docMk/>
            <pc:sldMk cId="587362496" sldId="2057"/>
            <ac:spMk id="2" creationId="{6F551D2F-015E-4E84-AD99-B57443716353}"/>
          </ac:spMkLst>
        </pc:spChg>
        <pc:spChg chg="add mod ord">
          <ac:chgData name="Nick Vargas Vila" userId="1c982030-5de6-444d-9b60-5ad8aae3ce51" providerId="ADAL" clId="{68CF484C-AB5D-4324-8B09-0B8936CE2CA0}" dt="2019-10-28T21:05:06.633" v="2243" actId="20577"/>
          <ac:spMkLst>
            <pc:docMk/>
            <pc:sldMk cId="587362496" sldId="2057"/>
            <ac:spMk id="3" creationId="{70E24123-CE0D-4244-9117-722176EDC738}"/>
          </ac:spMkLst>
        </pc:spChg>
        <pc:spChg chg="add mod ord">
          <ac:chgData name="Nick Vargas Vila" userId="1c982030-5de6-444d-9b60-5ad8aae3ce51" providerId="ADAL" clId="{68CF484C-AB5D-4324-8B09-0B8936CE2CA0}" dt="2019-10-28T21:00:38.728" v="2193" actId="700"/>
          <ac:spMkLst>
            <pc:docMk/>
            <pc:sldMk cId="587362496" sldId="2057"/>
            <ac:spMk id="4" creationId="{4628C98F-79D8-430F-80DE-E43291D13C5B}"/>
          </ac:spMkLst>
        </pc:spChg>
      </pc:sldChg>
      <pc:sldChg chg="add">
        <pc:chgData name="Nick Vargas Vila" userId="1c982030-5de6-444d-9b60-5ad8aae3ce51" providerId="ADAL" clId="{68CF484C-AB5D-4324-8B09-0B8936CE2CA0}" dt="2019-10-28T21:05:12.485" v="2244"/>
        <pc:sldMkLst>
          <pc:docMk/>
          <pc:sldMk cId="2083699913" sldId="2058"/>
        </pc:sldMkLst>
      </pc:sldChg>
      <pc:sldChg chg="delSp modSp add mod modShow chgLayout">
        <pc:chgData name="Nick Vargas Vila" userId="1c982030-5de6-444d-9b60-5ad8aae3ce51" providerId="ADAL" clId="{68CF484C-AB5D-4324-8B09-0B8936CE2CA0}" dt="2019-10-28T21:10:08.675" v="2338" actId="729"/>
        <pc:sldMkLst>
          <pc:docMk/>
          <pc:sldMk cId="1394602465" sldId="2059"/>
        </pc:sldMkLst>
        <pc:spChg chg="del">
          <ac:chgData name="Nick Vargas Vila" userId="1c982030-5de6-444d-9b60-5ad8aae3ce51" providerId="ADAL" clId="{68CF484C-AB5D-4324-8B09-0B8936CE2CA0}" dt="2019-10-28T21:10:02.648" v="2334" actId="700"/>
          <ac:spMkLst>
            <pc:docMk/>
            <pc:sldMk cId="1394602465" sldId="2059"/>
            <ac:spMk id="2" creationId="{9E4AD8DB-D658-476E-B249-0A159BDA9D60}"/>
          </ac:spMkLst>
        </pc:spChg>
        <pc:spChg chg="mod ord">
          <ac:chgData name="Nick Vargas Vila" userId="1c982030-5de6-444d-9b60-5ad8aae3ce51" providerId="ADAL" clId="{68CF484C-AB5D-4324-8B09-0B8936CE2CA0}" dt="2019-10-28T21:10:05.817" v="2337" actId="20577"/>
          <ac:spMkLst>
            <pc:docMk/>
            <pc:sldMk cId="1394602465" sldId="2059"/>
            <ac:spMk id="3" creationId="{C976510C-90A3-417E-BC07-6226EB560B08}"/>
          </ac:spMkLst>
        </pc:spChg>
      </pc:sldChg>
      <pc:sldChg chg="addSp delSp modSp add">
        <pc:chgData name="Nick Vargas Vila" userId="1c982030-5de6-444d-9b60-5ad8aae3ce51" providerId="ADAL" clId="{68CF484C-AB5D-4324-8B09-0B8936CE2CA0}" dt="2019-10-30T14:16:08.401" v="3618" actId="20577"/>
        <pc:sldMkLst>
          <pc:docMk/>
          <pc:sldMk cId="502283092" sldId="2060"/>
        </pc:sldMkLst>
        <pc:spChg chg="mod">
          <ac:chgData name="Nick Vargas Vila" userId="1c982030-5de6-444d-9b60-5ad8aae3ce51" providerId="ADAL" clId="{68CF484C-AB5D-4324-8B09-0B8936CE2CA0}" dt="2019-10-30T13:39:16.769" v="3329" actId="255"/>
          <ac:spMkLst>
            <pc:docMk/>
            <pc:sldMk cId="502283092" sldId="2060"/>
            <ac:spMk id="2" creationId="{D130A4A3-A173-4C79-B732-ECF82F22B806}"/>
          </ac:spMkLst>
        </pc:spChg>
        <pc:spChg chg="mod">
          <ac:chgData name="Nick Vargas Vila" userId="1c982030-5de6-444d-9b60-5ad8aae3ce51" providerId="ADAL" clId="{68CF484C-AB5D-4324-8B09-0B8936CE2CA0}" dt="2019-10-30T14:16:08.401" v="3618" actId="20577"/>
          <ac:spMkLst>
            <pc:docMk/>
            <pc:sldMk cId="502283092" sldId="2060"/>
            <ac:spMk id="3" creationId="{32BD6971-4FE7-43FE-93FB-421E5B25CDD6}"/>
          </ac:spMkLst>
        </pc:spChg>
        <pc:graphicFrameChg chg="add del mod modGraphic">
          <ac:chgData name="Nick Vargas Vila" userId="1c982030-5de6-444d-9b60-5ad8aae3ce51" providerId="ADAL" clId="{68CF484C-AB5D-4324-8B09-0B8936CE2CA0}" dt="2019-10-30T13:40:06.508" v="3338" actId="478"/>
          <ac:graphicFrameMkLst>
            <pc:docMk/>
            <pc:sldMk cId="502283092" sldId="2060"/>
            <ac:graphicFrameMk id="4" creationId="{8DC7F050-DCFA-4DE7-8901-FD5A312B73EE}"/>
          </ac:graphicFrameMkLst>
        </pc:graphicFrameChg>
        <pc:graphicFrameChg chg="add mod modGraphic">
          <ac:chgData name="Nick Vargas Vila" userId="1c982030-5de6-444d-9b60-5ad8aae3ce51" providerId="ADAL" clId="{68CF484C-AB5D-4324-8B09-0B8936CE2CA0}" dt="2019-10-30T14:15:40.217" v="3607" actId="207"/>
          <ac:graphicFrameMkLst>
            <pc:docMk/>
            <pc:sldMk cId="502283092" sldId="2060"/>
            <ac:graphicFrameMk id="5" creationId="{94688BAA-D507-432D-8521-FF2AC6336B7D}"/>
          </ac:graphicFrameMkLst>
        </pc:graphicFrameChg>
      </pc:sldChg>
      <pc:sldChg chg="modSp add">
        <pc:chgData name="Nick Vargas Vila" userId="1c982030-5de6-444d-9b60-5ad8aae3ce51" providerId="ADAL" clId="{68CF484C-AB5D-4324-8B09-0B8936CE2CA0}" dt="2019-10-30T14:21:18.970" v="4385" actId="20577"/>
        <pc:sldMkLst>
          <pc:docMk/>
          <pc:sldMk cId="2070215596" sldId="2061"/>
        </pc:sldMkLst>
        <pc:spChg chg="mod">
          <ac:chgData name="Nick Vargas Vila" userId="1c982030-5de6-444d-9b60-5ad8aae3ce51" providerId="ADAL" clId="{68CF484C-AB5D-4324-8B09-0B8936CE2CA0}" dt="2019-10-30T14:20:36.385" v="4294"/>
          <ac:spMkLst>
            <pc:docMk/>
            <pc:sldMk cId="2070215596" sldId="2061"/>
            <ac:spMk id="4" creationId="{F93D070B-1559-495E-9C35-5099C4CE4183}"/>
          </ac:spMkLst>
        </pc:spChg>
        <pc:spChg chg="mod">
          <ac:chgData name="Nick Vargas Vila" userId="1c982030-5de6-444d-9b60-5ad8aae3ce51" providerId="ADAL" clId="{68CF484C-AB5D-4324-8B09-0B8936CE2CA0}" dt="2019-10-30T14:21:18.970" v="4385" actId="20577"/>
          <ac:spMkLst>
            <pc:docMk/>
            <pc:sldMk cId="2070215596" sldId="2061"/>
            <ac:spMk id="7" creationId="{9024A2B5-7E9E-4A6F-AE06-D64AADF19D32}"/>
          </ac:spMkLst>
        </pc:spChg>
      </pc:sldChg>
      <pc:sldChg chg="add del">
        <pc:chgData name="Nick Vargas Vila" userId="1c982030-5de6-444d-9b60-5ad8aae3ce51" providerId="ADAL" clId="{68CF484C-AB5D-4324-8B09-0B8936CE2CA0}" dt="2019-10-30T14:16:36.176" v="3621"/>
        <pc:sldMkLst>
          <pc:docMk/>
          <pc:sldMk cId="2390848974" sldId="2061"/>
        </pc:sldMkLst>
      </pc:sldChg>
    </pc:docChg>
  </pc:docChgLst>
  <pc:docChgLst>
    <pc:chgData name="Patrick David" userId="daa19269-4890-4d57-b830-4465cdaf32ca" providerId="ADAL" clId="{5AC7602D-2FB2-4D97-BF8B-521095ACD9EE}"/>
    <pc:docChg chg="custSel addSld delSld modSld sldOrd">
      <pc:chgData name="Patrick David" userId="daa19269-4890-4d57-b830-4465cdaf32ca" providerId="ADAL" clId="{5AC7602D-2FB2-4D97-BF8B-521095ACD9EE}" dt="2019-08-27T01:40:32.366" v="127" actId="33524"/>
      <pc:docMkLst>
        <pc:docMk/>
      </pc:docMkLst>
      <pc:sldChg chg="modSp">
        <pc:chgData name="Patrick David" userId="daa19269-4890-4d57-b830-4465cdaf32ca" providerId="ADAL" clId="{5AC7602D-2FB2-4D97-BF8B-521095ACD9EE}" dt="2019-08-27T01:38:18.399" v="104" actId="20577"/>
        <pc:sldMkLst>
          <pc:docMk/>
          <pc:sldMk cId="1035602891" sldId="439"/>
        </pc:sldMkLst>
        <pc:graphicFrameChg chg="mod">
          <ac:chgData name="Patrick David" userId="daa19269-4890-4d57-b830-4465cdaf32ca" providerId="ADAL" clId="{5AC7602D-2FB2-4D97-BF8B-521095ACD9EE}" dt="2019-08-27T01:38:18.399" v="104" actId="20577"/>
          <ac:graphicFrameMkLst>
            <pc:docMk/>
            <pc:sldMk cId="1035602891" sldId="439"/>
            <ac:graphicFrameMk id="8" creationId="{D0B327E9-3A06-4D31-B9C8-7011B98A452D}"/>
          </ac:graphicFrameMkLst>
        </pc:graphicFrameChg>
      </pc:sldChg>
      <pc:sldChg chg="modSp">
        <pc:chgData name="Patrick David" userId="daa19269-4890-4d57-b830-4465cdaf32ca" providerId="ADAL" clId="{5AC7602D-2FB2-4D97-BF8B-521095ACD9EE}" dt="2019-08-27T01:38:32.995" v="114" actId="6549"/>
        <pc:sldMkLst>
          <pc:docMk/>
          <pc:sldMk cId="3428354353" sldId="444"/>
        </pc:sldMkLst>
        <pc:spChg chg="mod">
          <ac:chgData name="Patrick David" userId="daa19269-4890-4d57-b830-4465cdaf32ca" providerId="ADAL" clId="{5AC7602D-2FB2-4D97-BF8B-521095ACD9EE}" dt="2019-08-27T01:38:32.995" v="114" actId="6549"/>
          <ac:spMkLst>
            <pc:docMk/>
            <pc:sldMk cId="3428354353" sldId="444"/>
            <ac:spMk id="7" creationId="{9024A2B5-7E9E-4A6F-AE06-D64AADF19D32}"/>
          </ac:spMkLst>
        </pc:spChg>
      </pc:sldChg>
      <pc:sldChg chg="modSp">
        <pc:chgData name="Patrick David" userId="daa19269-4890-4d57-b830-4465cdaf32ca" providerId="ADAL" clId="{5AC7602D-2FB2-4D97-BF8B-521095ACD9EE}" dt="2019-08-27T01:39:19.045" v="123" actId="6549"/>
        <pc:sldMkLst>
          <pc:docMk/>
          <pc:sldMk cId="196697600" sldId="445"/>
        </pc:sldMkLst>
        <pc:graphicFrameChg chg="modGraphic">
          <ac:chgData name="Patrick David" userId="daa19269-4890-4d57-b830-4465cdaf32ca" providerId="ADAL" clId="{5AC7602D-2FB2-4D97-BF8B-521095ACD9EE}" dt="2019-08-27T01:39:19.045" v="123" actId="6549"/>
          <ac:graphicFrameMkLst>
            <pc:docMk/>
            <pc:sldMk cId="196697600" sldId="445"/>
            <ac:graphicFrameMk id="3" creationId="{D24DA4C5-7F3D-45A8-A87B-6232511527E2}"/>
          </ac:graphicFrameMkLst>
        </pc:graphicFrameChg>
      </pc:sldChg>
      <pc:sldChg chg="modSp">
        <pc:chgData name="Patrick David" userId="daa19269-4890-4d57-b830-4465cdaf32ca" providerId="ADAL" clId="{5AC7602D-2FB2-4D97-BF8B-521095ACD9EE}" dt="2019-08-27T01:39:37.749" v="124" actId="6549"/>
        <pc:sldMkLst>
          <pc:docMk/>
          <pc:sldMk cId="2554413971" sldId="504"/>
        </pc:sldMkLst>
        <pc:spChg chg="mod">
          <ac:chgData name="Patrick David" userId="daa19269-4890-4d57-b830-4465cdaf32ca" providerId="ADAL" clId="{5AC7602D-2FB2-4D97-BF8B-521095ACD9EE}" dt="2019-08-27T01:39:37.749" v="124" actId="6549"/>
          <ac:spMkLst>
            <pc:docMk/>
            <pc:sldMk cId="2554413971" sldId="504"/>
            <ac:spMk id="6" creationId="{E7D6C2FB-6E89-4300-9314-47F388E8AD21}"/>
          </ac:spMkLst>
        </pc:spChg>
      </pc:sldChg>
      <pc:sldChg chg="modSp">
        <pc:chgData name="Patrick David" userId="daa19269-4890-4d57-b830-4465cdaf32ca" providerId="ADAL" clId="{5AC7602D-2FB2-4D97-BF8B-521095ACD9EE}" dt="2019-08-27T01:11:23.048" v="74" actId="20577"/>
        <pc:sldMkLst>
          <pc:docMk/>
          <pc:sldMk cId="1294584021" sldId="509"/>
        </pc:sldMkLst>
        <pc:spChg chg="mod">
          <ac:chgData name="Patrick David" userId="daa19269-4890-4d57-b830-4465cdaf32ca" providerId="ADAL" clId="{5AC7602D-2FB2-4D97-BF8B-521095ACD9EE}" dt="2019-08-27T01:11:23.048" v="74" actId="20577"/>
          <ac:spMkLst>
            <pc:docMk/>
            <pc:sldMk cId="1294584021" sldId="509"/>
            <ac:spMk id="4" creationId="{8C61C740-C1BD-4371-8F74-7BBB734FC5EB}"/>
          </ac:spMkLst>
        </pc:spChg>
      </pc:sldChg>
      <pc:sldChg chg="modSp">
        <pc:chgData name="Patrick David" userId="daa19269-4890-4d57-b830-4465cdaf32ca" providerId="ADAL" clId="{5AC7602D-2FB2-4D97-BF8B-521095ACD9EE}" dt="2019-08-27T01:11:33.017" v="76" actId="20577"/>
        <pc:sldMkLst>
          <pc:docMk/>
          <pc:sldMk cId="1728941237" sldId="510"/>
        </pc:sldMkLst>
        <pc:spChg chg="mod">
          <ac:chgData name="Patrick David" userId="daa19269-4890-4d57-b830-4465cdaf32ca" providerId="ADAL" clId="{5AC7602D-2FB2-4D97-BF8B-521095ACD9EE}" dt="2019-08-27T01:11:33.017" v="76" actId="20577"/>
          <ac:spMkLst>
            <pc:docMk/>
            <pc:sldMk cId="1728941237" sldId="510"/>
            <ac:spMk id="4" creationId="{8C61C740-C1BD-4371-8F74-7BBB734FC5EB}"/>
          </ac:spMkLst>
        </pc:spChg>
      </pc:sldChg>
      <pc:sldChg chg="modSp addCm">
        <pc:chgData name="Patrick David" userId="daa19269-4890-4d57-b830-4465cdaf32ca" providerId="ADAL" clId="{5AC7602D-2FB2-4D97-BF8B-521095ACD9EE}" dt="2019-08-27T01:40:32.366" v="127" actId="33524"/>
        <pc:sldMkLst>
          <pc:docMk/>
          <pc:sldMk cId="2046478786" sldId="512"/>
        </pc:sldMkLst>
        <pc:spChg chg="mod">
          <ac:chgData name="Patrick David" userId="daa19269-4890-4d57-b830-4465cdaf32ca" providerId="ADAL" clId="{5AC7602D-2FB2-4D97-BF8B-521095ACD9EE}" dt="2019-08-27T01:40:11.556" v="125" actId="6549"/>
          <ac:spMkLst>
            <pc:docMk/>
            <pc:sldMk cId="2046478786" sldId="512"/>
            <ac:spMk id="2" creationId="{B0933E5D-E87E-4FF8-9A86-386A4A211D27}"/>
          </ac:spMkLst>
        </pc:spChg>
        <pc:spChg chg="mod">
          <ac:chgData name="Patrick David" userId="daa19269-4890-4d57-b830-4465cdaf32ca" providerId="ADAL" clId="{5AC7602D-2FB2-4D97-BF8B-521095ACD9EE}" dt="2019-08-27T01:40:32.366" v="127" actId="33524"/>
          <ac:spMkLst>
            <pc:docMk/>
            <pc:sldMk cId="2046478786" sldId="512"/>
            <ac:spMk id="5" creationId="{E8860CA6-494E-4397-983A-8FBE008B0D59}"/>
          </ac:spMkLst>
        </pc:spChg>
      </pc:sldChg>
      <pc:sldChg chg="modSp add ord">
        <pc:chgData name="Patrick David" userId="daa19269-4890-4d57-b830-4465cdaf32ca" providerId="ADAL" clId="{5AC7602D-2FB2-4D97-BF8B-521095ACD9EE}" dt="2019-08-27T01:10:24.335" v="52" actId="20577"/>
        <pc:sldMkLst>
          <pc:docMk/>
          <pc:sldMk cId="3855123965" sldId="513"/>
        </pc:sldMkLst>
        <pc:spChg chg="mod">
          <ac:chgData name="Patrick David" userId="daa19269-4890-4d57-b830-4465cdaf32ca" providerId="ADAL" clId="{5AC7602D-2FB2-4D97-BF8B-521095ACD9EE}" dt="2019-08-27T01:10:24.335" v="52" actId="20577"/>
          <ac:spMkLst>
            <pc:docMk/>
            <pc:sldMk cId="3855123965" sldId="513"/>
            <ac:spMk id="4" creationId="{8C61C740-C1BD-4371-8F74-7BBB734FC5EB}"/>
          </ac:spMkLst>
        </pc:spChg>
      </pc:sldChg>
      <pc:sldChg chg="add del">
        <pc:chgData name="Patrick David" userId="daa19269-4890-4d57-b830-4465cdaf32ca" providerId="ADAL" clId="{5AC7602D-2FB2-4D97-BF8B-521095ACD9EE}" dt="2019-08-27T01:02:03.064" v="30"/>
        <pc:sldMkLst>
          <pc:docMk/>
          <pc:sldMk cId="2731565523" sldId="514"/>
        </pc:sldMkLst>
      </pc:sldChg>
      <pc:sldChg chg="modSp add ord">
        <pc:chgData name="Patrick David" userId="daa19269-4890-4d57-b830-4465cdaf32ca" providerId="ADAL" clId="{5AC7602D-2FB2-4D97-BF8B-521095ACD9EE}" dt="2019-08-27T01:10:43.400" v="72" actId="20577"/>
        <pc:sldMkLst>
          <pc:docMk/>
          <pc:sldMk cId="3598457647" sldId="514"/>
        </pc:sldMkLst>
        <pc:spChg chg="mod">
          <ac:chgData name="Patrick David" userId="daa19269-4890-4d57-b830-4465cdaf32ca" providerId="ADAL" clId="{5AC7602D-2FB2-4D97-BF8B-521095ACD9EE}" dt="2019-08-27T01:10:43.400" v="72" actId="20577"/>
          <ac:spMkLst>
            <pc:docMk/>
            <pc:sldMk cId="3598457647" sldId="514"/>
            <ac:spMk id="4" creationId="{8C61C740-C1BD-4371-8F74-7BBB734FC5EB}"/>
          </ac:spMkLst>
        </pc:spChg>
      </pc:sldChg>
      <pc:sldChg chg="add del">
        <pc:chgData name="Patrick David" userId="daa19269-4890-4d57-b830-4465cdaf32ca" providerId="ADAL" clId="{5AC7602D-2FB2-4D97-BF8B-521095ACD9EE}" dt="2019-08-27T01:02:16.208" v="34"/>
        <pc:sldMkLst>
          <pc:docMk/>
          <pc:sldMk cId="2759548540" sldId="515"/>
        </pc:sldMkLst>
      </pc:sldChg>
    </pc:docChg>
  </pc:docChgLst>
  <pc:docChgLst>
    <pc:chgData name="Darin Vassos" userId="4d36e8db-e5e8-45bb-ad99-b8dea074fc2f" providerId="ADAL" clId="{E35E4362-3E14-43C6-9395-4471A74B661F}"/>
    <pc:docChg chg="modSld">
      <pc:chgData name="Darin Vassos" userId="4d36e8db-e5e8-45bb-ad99-b8dea074fc2f" providerId="ADAL" clId="{E35E4362-3E14-43C6-9395-4471A74B661F}" dt="2021-02-23T15:02:42.689" v="3"/>
      <pc:docMkLst>
        <pc:docMk/>
      </pc:docMkLst>
      <pc:sldChg chg="modAnim">
        <pc:chgData name="Darin Vassos" userId="4d36e8db-e5e8-45bb-ad99-b8dea074fc2f" providerId="ADAL" clId="{E35E4362-3E14-43C6-9395-4471A74B661F}" dt="2021-02-23T15:02:42.689" v="3"/>
        <pc:sldMkLst>
          <pc:docMk/>
          <pc:sldMk cId="1452673199" sldId="2105"/>
        </pc:sldMkLst>
      </pc:sldChg>
    </pc:docChg>
  </pc:docChgLst>
  <pc:docChgLst>
    <pc:chgData name="Patrick David" userId="daa19269-4890-4d57-b830-4465cdaf32ca" providerId="ADAL" clId="{3677F389-FB68-4865-827A-61C9BDDF2FF4}"/>
    <pc:docChg chg="custSel addSld delSld modSld">
      <pc:chgData name="Patrick David" userId="daa19269-4890-4d57-b830-4465cdaf32ca" providerId="ADAL" clId="{3677F389-FB68-4865-827A-61C9BDDF2FF4}" dt="2019-09-17T20:17:53.783" v="28" actId="6549"/>
      <pc:docMkLst>
        <pc:docMk/>
      </pc:docMkLst>
      <pc:sldChg chg="del">
        <pc:chgData name="Patrick David" userId="daa19269-4890-4d57-b830-4465cdaf32ca" providerId="ADAL" clId="{3677F389-FB68-4865-827A-61C9BDDF2FF4}" dt="2019-09-17T20:17:32.600" v="27" actId="47"/>
        <pc:sldMkLst>
          <pc:docMk/>
          <pc:sldMk cId="1313514140" sldId="1565"/>
        </pc:sldMkLst>
      </pc:sldChg>
      <pc:sldChg chg="modSp add mod modTransition">
        <pc:chgData name="Patrick David" userId="daa19269-4890-4d57-b830-4465cdaf32ca" providerId="ADAL" clId="{3677F389-FB68-4865-827A-61C9BDDF2FF4}" dt="2019-09-17T20:14:42.892" v="24" actId="20577"/>
        <pc:sldMkLst>
          <pc:docMk/>
          <pc:sldMk cId="2915506915" sldId="1577"/>
        </pc:sldMkLst>
        <pc:spChg chg="mod">
          <ac:chgData name="Patrick David" userId="daa19269-4890-4d57-b830-4465cdaf32ca" providerId="ADAL" clId="{3677F389-FB68-4865-827A-61C9BDDF2FF4}" dt="2019-09-17T20:14:42.892" v="24" actId="20577"/>
          <ac:spMkLst>
            <pc:docMk/>
            <pc:sldMk cId="2915506915" sldId="1577"/>
            <ac:spMk id="2" creationId="{81663557-F95A-42A9-ADF3-EBA1BC907FB4}"/>
          </ac:spMkLst>
        </pc:spChg>
      </pc:sldChg>
      <pc:sldChg chg="modSp mod">
        <pc:chgData name="Patrick David" userId="daa19269-4890-4d57-b830-4465cdaf32ca" providerId="ADAL" clId="{3677F389-FB68-4865-827A-61C9BDDF2FF4}" dt="2019-09-17T20:16:10.989" v="26" actId="14100"/>
        <pc:sldMkLst>
          <pc:docMk/>
          <pc:sldMk cId="1251365266" sldId="1580"/>
        </pc:sldMkLst>
        <pc:picChg chg="mod">
          <ac:chgData name="Patrick David" userId="daa19269-4890-4d57-b830-4465cdaf32ca" providerId="ADAL" clId="{3677F389-FB68-4865-827A-61C9BDDF2FF4}" dt="2019-09-17T20:16:10.989" v="26" actId="14100"/>
          <ac:picMkLst>
            <pc:docMk/>
            <pc:sldMk cId="1251365266" sldId="1580"/>
            <ac:picMk id="2" creationId="{7783FFC4-0F95-4D95-8E64-E37EC4DE2C63}"/>
          </ac:picMkLst>
        </pc:picChg>
      </pc:sldChg>
      <pc:sldChg chg="modSp mod">
        <pc:chgData name="Patrick David" userId="daa19269-4890-4d57-b830-4465cdaf32ca" providerId="ADAL" clId="{3677F389-FB68-4865-827A-61C9BDDF2FF4}" dt="2019-09-17T20:16:05.538" v="25" actId="14100"/>
        <pc:sldMkLst>
          <pc:docMk/>
          <pc:sldMk cId="2652358298" sldId="1583"/>
        </pc:sldMkLst>
        <pc:picChg chg="mod">
          <ac:chgData name="Patrick David" userId="daa19269-4890-4d57-b830-4465cdaf32ca" providerId="ADAL" clId="{3677F389-FB68-4865-827A-61C9BDDF2FF4}" dt="2019-09-17T20:16:05.538" v="25" actId="14100"/>
          <ac:picMkLst>
            <pc:docMk/>
            <pc:sldMk cId="2652358298" sldId="1583"/>
            <ac:picMk id="5" creationId="{1189A8BB-A476-4FA6-B0D0-BC3FB9144479}"/>
          </ac:picMkLst>
        </pc:picChg>
      </pc:sldChg>
      <pc:sldChg chg="modNotesTx">
        <pc:chgData name="Patrick David" userId="daa19269-4890-4d57-b830-4465cdaf32ca" providerId="ADAL" clId="{3677F389-FB68-4865-827A-61C9BDDF2FF4}" dt="2019-09-17T20:17:53.783" v="28" actId="6549"/>
        <pc:sldMkLst>
          <pc:docMk/>
          <pc:sldMk cId="3560285128" sldId="1600"/>
        </pc:sldMkLst>
      </pc:sldChg>
    </pc:docChg>
  </pc:docChgLst>
  <pc:docChgLst>
    <pc:chgData name="Patrick David" userId="daa19269-4890-4d57-b830-4465cdaf32ca" providerId="ADAL" clId="{40D0C109-39B8-4029-9C29-88086AD7E2BD}"/>
    <pc:docChg chg="custSel addSld delSld modSld">
      <pc:chgData name="Patrick David" userId="daa19269-4890-4d57-b830-4465cdaf32ca" providerId="ADAL" clId="{40D0C109-39B8-4029-9C29-88086AD7E2BD}" dt="2019-06-06T15:06:43.711" v="2476" actId="2696"/>
      <pc:docMkLst>
        <pc:docMk/>
      </pc:docMkLst>
      <pc:sldChg chg="add">
        <pc:chgData name="Patrick David" userId="daa19269-4890-4d57-b830-4465cdaf32ca" providerId="ADAL" clId="{40D0C109-39B8-4029-9C29-88086AD7E2BD}" dt="2019-06-06T14:45:11.517" v="1997"/>
        <pc:sldMkLst>
          <pc:docMk/>
          <pc:sldMk cId="2617407295" sldId="319"/>
        </pc:sldMkLst>
      </pc:sldChg>
      <pc:sldChg chg="modSp modAnim">
        <pc:chgData name="Patrick David" userId="daa19269-4890-4d57-b830-4465cdaf32ca" providerId="ADAL" clId="{40D0C109-39B8-4029-9C29-88086AD7E2BD}" dt="2019-06-06T15:06:37.029" v="2474"/>
        <pc:sldMkLst>
          <pc:docMk/>
          <pc:sldMk cId="2046478786" sldId="512"/>
        </pc:sldMkLst>
        <pc:spChg chg="mod">
          <ac:chgData name="Patrick David" userId="daa19269-4890-4d57-b830-4465cdaf32ca" providerId="ADAL" clId="{40D0C109-39B8-4029-9C29-88086AD7E2BD}" dt="2019-06-06T15:05:45.151" v="2466" actId="207"/>
          <ac:spMkLst>
            <pc:docMk/>
            <pc:sldMk cId="2046478786" sldId="512"/>
            <ac:spMk id="2" creationId="{B0933E5D-E87E-4FF8-9A86-386A4A211D27}"/>
          </ac:spMkLst>
        </pc:spChg>
        <pc:spChg chg="mod">
          <ac:chgData name="Patrick David" userId="daa19269-4890-4d57-b830-4465cdaf32ca" providerId="ADAL" clId="{40D0C109-39B8-4029-9C29-88086AD7E2BD}" dt="2019-06-06T15:06:02.199" v="2468" actId="14100"/>
          <ac:spMkLst>
            <pc:docMk/>
            <pc:sldMk cId="2046478786" sldId="512"/>
            <ac:spMk id="5" creationId="{E8860CA6-494E-4397-983A-8FBE008B0D59}"/>
          </ac:spMkLst>
        </pc:spChg>
        <pc:spChg chg="mod">
          <ac:chgData name="Patrick David" userId="daa19269-4890-4d57-b830-4465cdaf32ca" providerId="ADAL" clId="{40D0C109-39B8-4029-9C29-88086AD7E2BD}" dt="2019-06-06T15:05:24.232" v="2464" actId="14100"/>
          <ac:spMkLst>
            <pc:docMk/>
            <pc:sldMk cId="2046478786" sldId="512"/>
            <ac:spMk id="6" creationId="{50987A26-94A3-408F-9DA3-B959C82EE31D}"/>
          </ac:spMkLst>
        </pc:spChg>
        <pc:spChg chg="mod">
          <ac:chgData name="Patrick David" userId="daa19269-4890-4d57-b830-4465cdaf32ca" providerId="ADAL" clId="{40D0C109-39B8-4029-9C29-88086AD7E2BD}" dt="2019-06-06T15:06:30.558" v="2472" actId="1076"/>
          <ac:spMkLst>
            <pc:docMk/>
            <pc:sldMk cId="2046478786" sldId="512"/>
            <ac:spMk id="7" creationId="{FD3F4A81-7A55-4783-877D-8AAF96FCB506}"/>
          </ac:spMkLst>
        </pc:spChg>
        <pc:graphicFrameChg chg="mod">
          <ac:chgData name="Patrick David" userId="daa19269-4890-4d57-b830-4465cdaf32ca" providerId="ADAL" clId="{40D0C109-39B8-4029-9C29-88086AD7E2BD}" dt="2019-06-06T15:06:08.167" v="2469"/>
          <ac:graphicFrameMkLst>
            <pc:docMk/>
            <pc:sldMk cId="2046478786" sldId="512"/>
            <ac:graphicFrameMk id="4" creationId="{00000000-0000-0000-0000-000000000000}"/>
          </ac:graphicFrameMkLst>
        </pc:graphicFrameChg>
      </pc:sldChg>
    </pc:docChg>
  </pc:docChgLst>
  <pc:docChgLst>
    <pc:chgData name="Patrick David" userId="daa19269-4890-4d57-b830-4465cdaf32ca" providerId="ADAL" clId="{90121D2E-281E-4779-9A1F-99519442A99E}"/>
    <pc:docChg chg="undo redo custSel addSld delSld modSld sldOrd modSection">
      <pc:chgData name="Patrick David" userId="daa19269-4890-4d57-b830-4465cdaf32ca" providerId="ADAL" clId="{90121D2E-281E-4779-9A1F-99519442A99E}" dt="2020-03-31T20:48:21.507" v="646" actId="47"/>
      <pc:docMkLst>
        <pc:docMk/>
      </pc:docMkLst>
      <pc:sldChg chg="modSp mod modNotesTx">
        <pc:chgData name="Patrick David" userId="daa19269-4890-4d57-b830-4465cdaf32ca" providerId="ADAL" clId="{90121D2E-281E-4779-9A1F-99519442A99E}" dt="2020-03-31T20:17:33.441" v="11" actId="20577"/>
        <pc:sldMkLst>
          <pc:docMk/>
          <pc:sldMk cId="3298805087" sldId="1933"/>
        </pc:sldMkLst>
        <pc:spChg chg="mod">
          <ac:chgData name="Patrick David" userId="daa19269-4890-4d57-b830-4465cdaf32ca" providerId="ADAL" clId="{90121D2E-281E-4779-9A1F-99519442A99E}" dt="2020-03-30T20:23:08.110" v="0" actId="6549"/>
          <ac:spMkLst>
            <pc:docMk/>
            <pc:sldMk cId="3298805087" sldId="1933"/>
            <ac:spMk id="3" creationId="{F56C1519-FCAA-49D8-AC78-1769AAB414AA}"/>
          </ac:spMkLst>
        </pc:spChg>
      </pc:sldChg>
      <pc:sldChg chg="modNotesTx">
        <pc:chgData name="Patrick David" userId="daa19269-4890-4d57-b830-4465cdaf32ca" providerId="ADAL" clId="{90121D2E-281E-4779-9A1F-99519442A99E}" dt="2020-03-31T20:48:15.894" v="645"/>
        <pc:sldMkLst>
          <pc:docMk/>
          <pc:sldMk cId="523778787" sldId="2050"/>
        </pc:sldMkLst>
      </pc:sldChg>
      <pc:sldChg chg="modNotesTx">
        <pc:chgData name="Patrick David" userId="daa19269-4890-4d57-b830-4465cdaf32ca" providerId="ADAL" clId="{90121D2E-281E-4779-9A1F-99519442A99E}" dt="2020-03-31T20:17:56.554" v="15" actId="20577"/>
        <pc:sldMkLst>
          <pc:docMk/>
          <pc:sldMk cId="2207890354" sldId="2054"/>
        </pc:sldMkLst>
      </pc:sldChg>
      <pc:sldChg chg="modSp mod modNotesTx">
        <pc:chgData name="Patrick David" userId="daa19269-4890-4d57-b830-4465cdaf32ca" providerId="ADAL" clId="{90121D2E-281E-4779-9A1F-99519442A99E}" dt="2020-03-31T20:36:45.860" v="550" actId="20577"/>
        <pc:sldMkLst>
          <pc:docMk/>
          <pc:sldMk cId="2014908542" sldId="2055"/>
        </pc:sldMkLst>
        <pc:spChg chg="mod">
          <ac:chgData name="Patrick David" userId="daa19269-4890-4d57-b830-4465cdaf32ca" providerId="ADAL" clId="{90121D2E-281E-4779-9A1F-99519442A99E}" dt="2020-03-30T20:26:26.368" v="1" actId="20577"/>
          <ac:spMkLst>
            <pc:docMk/>
            <pc:sldMk cId="2014908542" sldId="2055"/>
            <ac:spMk id="3" creationId="{89422580-5531-4716-8FB7-971E7C3AD09F}"/>
          </ac:spMkLst>
        </pc:spChg>
      </pc:sldChg>
      <pc:sldChg chg="modNotesTx">
        <pc:chgData name="Patrick David" userId="daa19269-4890-4d57-b830-4465cdaf32ca" providerId="ADAL" clId="{90121D2E-281E-4779-9A1F-99519442A99E}" dt="2020-03-31T20:22:00.967" v="31" actId="20577"/>
        <pc:sldMkLst>
          <pc:docMk/>
          <pc:sldMk cId="1169649254" sldId="2062"/>
        </pc:sldMkLst>
      </pc:sldChg>
      <pc:sldChg chg="modNotesTx">
        <pc:chgData name="Patrick David" userId="daa19269-4890-4d57-b830-4465cdaf32ca" providerId="ADAL" clId="{90121D2E-281E-4779-9A1F-99519442A99E}" dt="2020-03-31T20:23:13.094" v="39" actId="20577"/>
        <pc:sldMkLst>
          <pc:docMk/>
          <pc:sldMk cId="501528639" sldId="2063"/>
        </pc:sldMkLst>
      </pc:sldChg>
      <pc:sldChg chg="modNotesTx">
        <pc:chgData name="Patrick David" userId="daa19269-4890-4d57-b830-4465cdaf32ca" providerId="ADAL" clId="{90121D2E-281E-4779-9A1F-99519442A99E}" dt="2020-03-31T20:21:34.073" v="27" actId="20577"/>
        <pc:sldMkLst>
          <pc:docMk/>
          <pc:sldMk cId="3585346035" sldId="2064"/>
        </pc:sldMkLst>
      </pc:sldChg>
      <pc:sldChg chg="addSp delSp modSp add del mod ord modNotesTx">
        <pc:chgData name="Patrick David" userId="daa19269-4890-4d57-b830-4465cdaf32ca" providerId="ADAL" clId="{90121D2E-281E-4779-9A1F-99519442A99E}" dt="2020-03-31T20:48:21.507" v="646" actId="47"/>
        <pc:sldMkLst>
          <pc:docMk/>
          <pc:sldMk cId="1329300627" sldId="4241"/>
        </pc:sldMkLst>
        <pc:spChg chg="mod">
          <ac:chgData name="Patrick David" userId="daa19269-4890-4d57-b830-4465cdaf32ca" providerId="ADAL" clId="{90121D2E-281E-4779-9A1F-99519442A99E}" dt="2020-03-31T20:26:33.667" v="47" actId="20577"/>
          <ac:spMkLst>
            <pc:docMk/>
            <pc:sldMk cId="1329300627" sldId="4241"/>
            <ac:spMk id="2" creationId="{F6F28D86-3A51-441E-B0DF-91D2DFE545E0}"/>
          </ac:spMkLst>
        </pc:spChg>
        <pc:spChg chg="add mod">
          <ac:chgData name="Patrick David" userId="daa19269-4890-4d57-b830-4465cdaf32ca" providerId="ADAL" clId="{90121D2E-281E-4779-9A1F-99519442A99E}" dt="2020-03-31T20:43:52.505" v="619" actId="113"/>
          <ac:spMkLst>
            <pc:docMk/>
            <pc:sldMk cId="1329300627" sldId="4241"/>
            <ac:spMk id="3" creationId="{16A55BF4-4C4D-4FF6-9AF4-E09A23F60DE3}"/>
          </ac:spMkLst>
        </pc:spChg>
        <pc:spChg chg="del">
          <ac:chgData name="Patrick David" userId="daa19269-4890-4d57-b830-4465cdaf32ca" providerId="ADAL" clId="{90121D2E-281E-4779-9A1F-99519442A99E}" dt="2020-03-31T20:26:38.936" v="49" actId="478"/>
          <ac:spMkLst>
            <pc:docMk/>
            <pc:sldMk cId="1329300627" sldId="4241"/>
            <ac:spMk id="6" creationId="{C9EC2499-7625-460A-8776-8B7533341E85}"/>
          </ac:spMkLst>
        </pc:spChg>
        <pc:spChg chg="add mod">
          <ac:chgData name="Patrick David" userId="daa19269-4890-4d57-b830-4465cdaf32ca" providerId="ADAL" clId="{90121D2E-281E-4779-9A1F-99519442A99E}" dt="2020-03-31T20:46:20.772" v="639" actId="1076"/>
          <ac:spMkLst>
            <pc:docMk/>
            <pc:sldMk cId="1329300627" sldId="4241"/>
            <ac:spMk id="7" creationId="{960A17EF-7D19-4D39-ACE6-2FE95B3930E4}"/>
          </ac:spMkLst>
        </pc:spChg>
        <pc:picChg chg="del">
          <ac:chgData name="Patrick David" userId="daa19269-4890-4d57-b830-4465cdaf32ca" providerId="ADAL" clId="{90121D2E-281E-4779-9A1F-99519442A99E}" dt="2020-03-31T20:26:36.761" v="48" actId="478"/>
          <ac:picMkLst>
            <pc:docMk/>
            <pc:sldMk cId="1329300627" sldId="4241"/>
            <ac:picMk id="9" creationId="{4D5EC011-9AA6-4C28-909B-46EF4E2E5EDD}"/>
          </ac:picMkLst>
        </pc:picChg>
        <pc:picChg chg="del">
          <ac:chgData name="Patrick David" userId="daa19269-4890-4d57-b830-4465cdaf32ca" providerId="ADAL" clId="{90121D2E-281E-4779-9A1F-99519442A99E}" dt="2020-03-31T20:26:40.771" v="50" actId="478"/>
          <ac:picMkLst>
            <pc:docMk/>
            <pc:sldMk cId="1329300627" sldId="4241"/>
            <ac:picMk id="10" creationId="{4EE8B1C1-8074-4191-A855-E7A7089C7AF9}"/>
          </ac:picMkLst>
        </pc:picChg>
        <pc:picChg chg="mod">
          <ac:chgData name="Patrick David" userId="daa19269-4890-4d57-b830-4465cdaf32ca" providerId="ADAL" clId="{90121D2E-281E-4779-9A1F-99519442A99E}" dt="2020-03-31T20:40:02.659" v="560" actId="14100"/>
          <ac:picMkLst>
            <pc:docMk/>
            <pc:sldMk cId="1329300627" sldId="4241"/>
            <ac:picMk id="1026" creationId="{18BD25EF-F638-4F81-9706-7D4B2CF06C04}"/>
          </ac:picMkLst>
        </pc:picChg>
      </pc:sldChg>
      <pc:sldChg chg="addSp">
        <pc:chgData name="Patrick David" userId="daa19269-4890-4d57-b830-4465cdaf32ca" providerId="ADAL" clId="{90121D2E-281E-4779-9A1F-99519442A99E}" dt="2020-03-31T20:38:58.747" v="551"/>
        <pc:sldMkLst>
          <pc:docMk/>
          <pc:sldMk cId="3560629467" sldId="4241"/>
        </pc:sldMkLst>
        <pc:picChg chg="add">
          <ac:chgData name="Patrick David" userId="daa19269-4890-4d57-b830-4465cdaf32ca" providerId="ADAL" clId="{90121D2E-281E-4779-9A1F-99519442A99E}" dt="2020-03-31T20:38:58.747" v="551"/>
          <ac:picMkLst>
            <pc:docMk/>
            <pc:sldMk cId="3560629467" sldId="4241"/>
            <ac:picMk id="1026" creationId="{18BD25EF-F638-4F81-9706-7D4B2CF06C04}"/>
          </ac:picMkLst>
        </pc:picChg>
      </pc:sldChg>
    </pc:docChg>
  </pc:docChgLst>
  <pc:docChgLst>
    <pc:chgData name="Patrick David" userId="daa19269-4890-4d57-b830-4465cdaf32ca" providerId="ADAL" clId="{5FCF59EA-58BA-438B-96DE-D04615F23C7D}"/>
    <pc:docChg chg="undo custSel modSld">
      <pc:chgData name="Patrick David" userId="daa19269-4890-4d57-b830-4465cdaf32ca" providerId="ADAL" clId="{5FCF59EA-58BA-438B-96DE-D04615F23C7D}" dt="2020-08-24T20:22:01.643" v="55" actId="114"/>
      <pc:docMkLst>
        <pc:docMk/>
      </pc:docMkLst>
      <pc:sldChg chg="modSp mod">
        <pc:chgData name="Patrick David" userId="daa19269-4890-4d57-b830-4465cdaf32ca" providerId="ADAL" clId="{5FCF59EA-58BA-438B-96DE-D04615F23C7D}" dt="2020-08-24T20:19:18.607" v="2" actId="2711"/>
        <pc:sldMkLst>
          <pc:docMk/>
          <pc:sldMk cId="2014908542" sldId="2055"/>
        </pc:sldMkLst>
        <pc:spChg chg="mod">
          <ac:chgData name="Patrick David" userId="daa19269-4890-4d57-b830-4465cdaf32ca" providerId="ADAL" clId="{5FCF59EA-58BA-438B-96DE-D04615F23C7D}" dt="2020-08-24T20:19:18.607" v="2" actId="2711"/>
          <ac:spMkLst>
            <pc:docMk/>
            <pc:sldMk cId="2014908542" sldId="2055"/>
            <ac:spMk id="5" creationId="{E144AB38-132D-4F2D-87D9-94C7120C3913}"/>
          </ac:spMkLst>
        </pc:spChg>
        <pc:spChg chg="mod">
          <ac:chgData name="Patrick David" userId="daa19269-4890-4d57-b830-4465cdaf32ca" providerId="ADAL" clId="{5FCF59EA-58BA-438B-96DE-D04615F23C7D}" dt="2020-08-24T20:19:08.665" v="1" actId="2711"/>
          <ac:spMkLst>
            <pc:docMk/>
            <pc:sldMk cId="2014908542" sldId="2055"/>
            <ac:spMk id="6" creationId="{BE593ADA-CDDB-4C90-BECE-AF4B38AD321F}"/>
          </ac:spMkLst>
        </pc:spChg>
      </pc:sldChg>
      <pc:sldChg chg="modSp mod">
        <pc:chgData name="Patrick David" userId="daa19269-4890-4d57-b830-4465cdaf32ca" providerId="ADAL" clId="{5FCF59EA-58BA-438B-96DE-D04615F23C7D}" dt="2020-08-24T20:22:01.643" v="55" actId="114"/>
        <pc:sldMkLst>
          <pc:docMk/>
          <pc:sldMk cId="3490183651" sldId="4241"/>
        </pc:sldMkLst>
        <pc:spChg chg="mod">
          <ac:chgData name="Patrick David" userId="daa19269-4890-4d57-b830-4465cdaf32ca" providerId="ADAL" clId="{5FCF59EA-58BA-438B-96DE-D04615F23C7D}" dt="2020-08-24T20:22:01.643" v="55" actId="114"/>
          <ac:spMkLst>
            <pc:docMk/>
            <pc:sldMk cId="3490183651" sldId="4241"/>
            <ac:spMk id="2" creationId="{CAF4569E-ABF0-4FF7-ADA6-2898F4FAD402}"/>
          </ac:spMkLst>
        </pc:spChg>
      </pc:sldChg>
    </pc:docChg>
  </pc:docChgLst>
  <pc:docChgLst>
    <pc:chgData name="Kevin Kirkpatrick" userId="S::kekirkpa@microsoft.com::9142759c-583b-49a5-915a-a96be130203f" providerId="AD" clId="Web-{DC5F624B-B4DA-494C-4A9F-57D809391D97}"/>
    <pc:docChg chg="modSld">
      <pc:chgData name="Kevin Kirkpatrick" userId="S::kekirkpa@microsoft.com::9142759c-583b-49a5-915a-a96be130203f" providerId="AD" clId="Web-{DC5F624B-B4DA-494C-4A9F-57D809391D97}" dt="2019-10-28T20:21:09.298" v="9"/>
      <pc:docMkLst>
        <pc:docMk/>
      </pc:docMkLst>
      <pc:sldChg chg="addCm">
        <pc:chgData name="Kevin Kirkpatrick" userId="S::kekirkpa@microsoft.com::9142759c-583b-49a5-915a-a96be130203f" providerId="AD" clId="Web-{DC5F624B-B4DA-494C-4A9F-57D809391D97}" dt="2019-10-28T20:16:26.125" v="2"/>
        <pc:sldMkLst>
          <pc:docMk/>
          <pc:sldMk cId="2605375569" sldId="1952"/>
        </pc:sldMkLst>
      </pc:sldChg>
      <pc:sldChg chg="modSp">
        <pc:chgData name="Kevin Kirkpatrick" userId="S::kekirkpa@microsoft.com::9142759c-583b-49a5-915a-a96be130203f" providerId="AD" clId="Web-{DC5F624B-B4DA-494C-4A9F-57D809391D97}" dt="2019-10-28T20:17:24.375" v="7" actId="20577"/>
        <pc:sldMkLst>
          <pc:docMk/>
          <pc:sldMk cId="523778787" sldId="2050"/>
        </pc:sldMkLst>
        <pc:spChg chg="mod">
          <ac:chgData name="Kevin Kirkpatrick" userId="S::kekirkpa@microsoft.com::9142759c-583b-49a5-915a-a96be130203f" providerId="AD" clId="Web-{DC5F624B-B4DA-494C-4A9F-57D809391D97}" dt="2019-10-28T20:17:24.375" v="7" actId="20577"/>
          <ac:spMkLst>
            <pc:docMk/>
            <pc:sldMk cId="523778787" sldId="2050"/>
            <ac:spMk id="7" creationId="{9024A2B5-7E9E-4A6F-AE06-D64AADF19D32}"/>
          </ac:spMkLst>
        </pc:spChg>
      </pc:sldChg>
      <pc:sldChg chg="addCm">
        <pc:chgData name="Kevin Kirkpatrick" userId="S::kekirkpa@microsoft.com::9142759c-583b-49a5-915a-a96be130203f" providerId="AD" clId="Web-{DC5F624B-B4DA-494C-4A9F-57D809391D97}" dt="2019-10-28T20:21:09.298" v="9"/>
        <pc:sldMkLst>
          <pc:docMk/>
          <pc:sldMk cId="2006987768" sldId="2051"/>
        </pc:sldMkLst>
      </pc:sldChg>
      <pc:sldChg chg="modSp">
        <pc:chgData name="Kevin Kirkpatrick" userId="S::kekirkpa@microsoft.com::9142759c-583b-49a5-915a-a96be130203f" providerId="AD" clId="Web-{DC5F624B-B4DA-494C-4A9F-57D809391D97}" dt="2019-10-28T20:11:32.468" v="1" actId="20577"/>
        <pc:sldMkLst>
          <pc:docMk/>
          <pc:sldMk cId="3583624970" sldId="2053"/>
        </pc:sldMkLst>
        <pc:spChg chg="mod">
          <ac:chgData name="Kevin Kirkpatrick" userId="S::kekirkpa@microsoft.com::9142759c-583b-49a5-915a-a96be130203f" providerId="AD" clId="Web-{DC5F624B-B4DA-494C-4A9F-57D809391D97}" dt="2019-10-28T20:11:32.468" v="1" actId="20577"/>
          <ac:spMkLst>
            <pc:docMk/>
            <pc:sldMk cId="3583624970" sldId="2053"/>
            <ac:spMk id="2" creationId="{F6F28D86-3A51-441E-B0DF-91D2DFE545E0}"/>
          </ac:spMkLst>
        </pc:spChg>
      </pc:sldChg>
    </pc:docChg>
  </pc:docChgLst>
  <pc:docChgLst>
    <pc:chgData name="Joshua Clark" userId="S::joshuc@microsoft.com::4d1cf5cb-cff4-4f45-9f60-fa18f4a49580" providerId="AD" clId="Web-{2117C732-A69B-5BF7-99F5-93FAD3E8B12F}"/>
    <pc:docChg chg="">
      <pc:chgData name="Joshua Clark" userId="S::joshuc@microsoft.com::4d1cf5cb-cff4-4f45-9f60-fa18f4a49580" providerId="AD" clId="Web-{2117C732-A69B-5BF7-99F5-93FAD3E8B12F}" dt="2019-10-17T19:52:41.544" v="0"/>
      <pc:docMkLst>
        <pc:docMk/>
      </pc:docMkLst>
      <pc:sldChg chg="addCm">
        <pc:chgData name="Joshua Clark" userId="S::joshuc@microsoft.com::4d1cf5cb-cff4-4f45-9f60-fa18f4a49580" providerId="AD" clId="Web-{2117C732-A69B-5BF7-99F5-93FAD3E8B12F}" dt="2019-10-17T19:52:41.544" v="0"/>
        <pc:sldMkLst>
          <pc:docMk/>
          <pc:sldMk cId="1014587135" sldId="1951"/>
        </pc:sldMkLst>
      </pc:sldChg>
    </pc:docChg>
  </pc:docChgLst>
  <pc:docChgLst>
    <pc:chgData name="Nick Vargas Vila" userId="1c982030-5de6-444d-9b60-5ad8aae3ce51" providerId="ADAL" clId="{D9FE73C0-80BF-4952-ACA6-0D4FBC409192}"/>
    <pc:docChg chg="addSld modSld">
      <pc:chgData name="Nick Vargas Vila" userId="1c982030-5de6-444d-9b60-5ad8aae3ce51" providerId="ADAL" clId="{D9FE73C0-80BF-4952-ACA6-0D4FBC409192}" dt="2019-09-16T15:35:24.501" v="25" actId="20577"/>
      <pc:docMkLst>
        <pc:docMk/>
      </pc:docMkLst>
      <pc:sldChg chg="addSp delSp modSp add modTransition">
        <pc:chgData name="Nick Vargas Vila" userId="1c982030-5de6-444d-9b60-5ad8aae3ce51" providerId="ADAL" clId="{D9FE73C0-80BF-4952-ACA6-0D4FBC409192}" dt="2019-09-16T15:35:24.501" v="25" actId="20577"/>
        <pc:sldMkLst>
          <pc:docMk/>
          <pc:sldMk cId="671182956" sldId="515"/>
        </pc:sldMkLst>
        <pc:spChg chg="del">
          <ac:chgData name="Nick Vargas Vila" userId="1c982030-5de6-444d-9b60-5ad8aae3ce51" providerId="ADAL" clId="{D9FE73C0-80BF-4952-ACA6-0D4FBC409192}" dt="2019-09-16T15:35:11.180" v="1"/>
          <ac:spMkLst>
            <pc:docMk/>
            <pc:sldMk cId="671182956" sldId="515"/>
            <ac:spMk id="2" creationId="{D24ED863-349A-4EBD-AFCA-0C3D91CE1729}"/>
          </ac:spMkLst>
        </pc:spChg>
        <pc:spChg chg="del">
          <ac:chgData name="Nick Vargas Vila" userId="1c982030-5de6-444d-9b60-5ad8aae3ce51" providerId="ADAL" clId="{D9FE73C0-80BF-4952-ACA6-0D4FBC409192}" dt="2019-09-16T15:35:11.180" v="1"/>
          <ac:spMkLst>
            <pc:docMk/>
            <pc:sldMk cId="671182956" sldId="515"/>
            <ac:spMk id="3" creationId="{ED4E1283-F268-44CF-B42E-43A0D326AC85}"/>
          </ac:spMkLst>
        </pc:spChg>
        <pc:spChg chg="add del mod">
          <ac:chgData name="Nick Vargas Vila" userId="1c982030-5de6-444d-9b60-5ad8aae3ce51" providerId="ADAL" clId="{D9FE73C0-80BF-4952-ACA6-0D4FBC409192}" dt="2019-09-16T15:35:18.379" v="2"/>
          <ac:spMkLst>
            <pc:docMk/>
            <pc:sldMk cId="671182956" sldId="515"/>
            <ac:spMk id="4" creationId="{328DD46E-F903-422E-B504-2E765A2AFC0C}"/>
          </ac:spMkLst>
        </pc:spChg>
        <pc:spChg chg="add del mod">
          <ac:chgData name="Nick Vargas Vila" userId="1c982030-5de6-444d-9b60-5ad8aae3ce51" providerId="ADAL" clId="{D9FE73C0-80BF-4952-ACA6-0D4FBC409192}" dt="2019-09-16T15:35:18.379" v="2"/>
          <ac:spMkLst>
            <pc:docMk/>
            <pc:sldMk cId="671182956" sldId="515"/>
            <ac:spMk id="5" creationId="{E64F98DD-8B40-495D-9840-576FA193A01F}"/>
          </ac:spMkLst>
        </pc:spChg>
        <pc:spChg chg="add mod">
          <ac:chgData name="Nick Vargas Vila" userId="1c982030-5de6-444d-9b60-5ad8aae3ce51" providerId="ADAL" clId="{D9FE73C0-80BF-4952-ACA6-0D4FBC409192}" dt="2019-09-16T15:35:24.501" v="25" actId="20577"/>
          <ac:spMkLst>
            <pc:docMk/>
            <pc:sldMk cId="671182956" sldId="515"/>
            <ac:spMk id="6" creationId="{6F7861CF-8A5B-41EA-88E1-1F1055C042CF}"/>
          </ac:spMkLst>
        </pc:spChg>
      </pc:sldChg>
    </pc:docChg>
  </pc:docChgLst>
  <pc:docChgLst>
    <pc:chgData name="Patrick David" userId="daa19269-4890-4d57-b830-4465cdaf32ca" providerId="ADAL" clId="{6773B920-E321-476E-A720-321D2CB90F5E}"/>
    <pc:docChg chg="undo custSel addSld delSld modSld sldOrd delSection modSection">
      <pc:chgData name="Patrick David" userId="daa19269-4890-4d57-b830-4465cdaf32ca" providerId="ADAL" clId="{6773B920-E321-476E-A720-321D2CB90F5E}" dt="2019-11-15T19:09:38.006" v="10096" actId="313"/>
      <pc:docMkLst>
        <pc:docMk/>
      </pc:docMkLst>
      <pc:sldChg chg="modSp mod">
        <pc:chgData name="Patrick David" userId="daa19269-4890-4d57-b830-4465cdaf32ca" providerId="ADAL" clId="{6773B920-E321-476E-A720-321D2CB90F5E}" dt="2019-11-13T22:50:31.065" v="7614" actId="20577"/>
        <pc:sldMkLst>
          <pc:docMk/>
          <pc:sldMk cId="1325058836" sldId="256"/>
        </pc:sldMkLst>
        <pc:spChg chg="mod">
          <ac:chgData name="Patrick David" userId="daa19269-4890-4d57-b830-4465cdaf32ca" providerId="ADAL" clId="{6773B920-E321-476E-A720-321D2CB90F5E}" dt="2019-11-13T22:50:31.065" v="7614" actId="20577"/>
          <ac:spMkLst>
            <pc:docMk/>
            <pc:sldMk cId="1325058836" sldId="256"/>
            <ac:spMk id="4" creationId="{91619AAB-5650-4AAE-A673-6FD33547BDB2}"/>
          </ac:spMkLst>
        </pc:spChg>
        <pc:spChg chg="mod">
          <ac:chgData name="Patrick David" userId="daa19269-4890-4d57-b830-4465cdaf32ca" providerId="ADAL" clId="{6773B920-E321-476E-A720-321D2CB90F5E}" dt="2019-10-04T14:53:06.139" v="2597"/>
          <ac:spMkLst>
            <pc:docMk/>
            <pc:sldMk cId="1325058836" sldId="256"/>
            <ac:spMk id="6" creationId="{00000000-0000-0000-0000-000000000000}"/>
          </ac:spMkLst>
        </pc:spChg>
      </pc:sldChg>
      <pc:sldChg chg="del">
        <pc:chgData name="Patrick David" userId="daa19269-4890-4d57-b830-4465cdaf32ca" providerId="ADAL" clId="{6773B920-E321-476E-A720-321D2CB90F5E}" dt="2019-11-15T19:06:38.958" v="10057" actId="47"/>
        <pc:sldMkLst>
          <pc:docMk/>
          <pc:sldMk cId="1076368552" sldId="276"/>
        </pc:sldMkLst>
      </pc:sldChg>
      <pc:sldChg chg="del">
        <pc:chgData name="Patrick David" userId="daa19269-4890-4d57-b830-4465cdaf32ca" providerId="ADAL" clId="{6773B920-E321-476E-A720-321D2CB90F5E}" dt="2019-10-04T15:21:56.026" v="2771" actId="47"/>
        <pc:sldMkLst>
          <pc:docMk/>
          <pc:sldMk cId="425784805" sldId="392"/>
        </pc:sldMkLst>
      </pc:sldChg>
      <pc:sldChg chg="modSp addCm modCm">
        <pc:chgData name="Patrick David" userId="daa19269-4890-4d57-b830-4465cdaf32ca" providerId="ADAL" clId="{6773B920-E321-476E-A720-321D2CB90F5E}" dt="2019-11-15T15:14:47.898" v="10015" actId="207"/>
        <pc:sldMkLst>
          <pc:docMk/>
          <pc:sldMk cId="1035602891" sldId="439"/>
        </pc:sldMkLst>
        <pc:spChg chg="mod">
          <ac:chgData name="Patrick David" userId="daa19269-4890-4d57-b830-4465cdaf32ca" providerId="ADAL" clId="{6773B920-E321-476E-A720-321D2CB90F5E}" dt="2019-10-04T14:53:06.139" v="2597"/>
          <ac:spMkLst>
            <pc:docMk/>
            <pc:sldMk cId="1035602891" sldId="439"/>
            <ac:spMk id="6" creationId="{629ED0FF-E7BF-462F-9247-303980314379}"/>
          </ac:spMkLst>
        </pc:spChg>
        <pc:graphicFrameChg chg="mod">
          <ac:chgData name="Patrick David" userId="daa19269-4890-4d57-b830-4465cdaf32ca" providerId="ADAL" clId="{6773B920-E321-476E-A720-321D2CB90F5E}" dt="2019-11-15T15:14:47.898" v="10015" actId="207"/>
          <ac:graphicFrameMkLst>
            <pc:docMk/>
            <pc:sldMk cId="1035602891" sldId="439"/>
            <ac:graphicFrameMk id="8" creationId="{D0B327E9-3A06-4D31-B9C8-7011B98A452D}"/>
          </ac:graphicFrameMkLst>
        </pc:graphicFrameChg>
      </pc:sldChg>
      <pc:sldChg chg="del">
        <pc:chgData name="Patrick David" userId="daa19269-4890-4d57-b830-4465cdaf32ca" providerId="ADAL" clId="{6773B920-E321-476E-A720-321D2CB90F5E}" dt="2019-09-24T20:54:08.208" v="246" actId="47"/>
        <pc:sldMkLst>
          <pc:docMk/>
          <pc:sldMk cId="1294584021" sldId="509"/>
        </pc:sldMkLst>
      </pc:sldChg>
      <pc:sldChg chg="modSp mod">
        <pc:chgData name="Patrick David" userId="daa19269-4890-4d57-b830-4465cdaf32ca" providerId="ADAL" clId="{6773B920-E321-476E-A720-321D2CB90F5E}" dt="2019-11-13T23:37:53.105" v="9117" actId="20577"/>
        <pc:sldMkLst>
          <pc:docMk/>
          <pc:sldMk cId="3598457647" sldId="514"/>
        </pc:sldMkLst>
        <pc:spChg chg="mod">
          <ac:chgData name="Patrick David" userId="daa19269-4890-4d57-b830-4465cdaf32ca" providerId="ADAL" clId="{6773B920-E321-476E-A720-321D2CB90F5E}" dt="2019-11-13T23:37:53.105" v="9117" actId="20577"/>
          <ac:spMkLst>
            <pc:docMk/>
            <pc:sldMk cId="3598457647" sldId="514"/>
            <ac:spMk id="4" creationId="{8C61C740-C1BD-4371-8F74-7BBB734FC5EB}"/>
          </ac:spMkLst>
        </pc:spChg>
      </pc:sldChg>
      <pc:sldChg chg="del">
        <pc:chgData name="Patrick David" userId="daa19269-4890-4d57-b830-4465cdaf32ca" providerId="ADAL" clId="{6773B920-E321-476E-A720-321D2CB90F5E}" dt="2019-11-05T18:20:11.781" v="6668" actId="47"/>
        <pc:sldMkLst>
          <pc:docMk/>
          <pc:sldMk cId="152047246" sldId="521"/>
        </pc:sldMkLst>
      </pc:sldChg>
      <pc:sldChg chg="modSp mod">
        <pc:chgData name="Patrick David" userId="daa19269-4890-4d57-b830-4465cdaf32ca" providerId="ADAL" clId="{6773B920-E321-476E-A720-321D2CB90F5E}" dt="2019-10-04T15:11:55.695" v="2761"/>
        <pc:sldMkLst>
          <pc:docMk/>
          <pc:sldMk cId="2494192272" sldId="521"/>
        </pc:sldMkLst>
        <pc:spChg chg="mod">
          <ac:chgData name="Patrick David" userId="daa19269-4890-4d57-b830-4465cdaf32ca" providerId="ADAL" clId="{6773B920-E321-476E-A720-321D2CB90F5E}" dt="2019-10-04T14:53:06.139" v="2597"/>
          <ac:spMkLst>
            <pc:docMk/>
            <pc:sldMk cId="2494192272" sldId="521"/>
            <ac:spMk id="5" creationId="{53F6DEEE-9344-4CF2-BCF9-AF3253FAE7DB}"/>
          </ac:spMkLst>
        </pc:spChg>
        <pc:graphicFrameChg chg="mod modGraphic">
          <ac:chgData name="Patrick David" userId="daa19269-4890-4d57-b830-4465cdaf32ca" providerId="ADAL" clId="{6773B920-E321-476E-A720-321D2CB90F5E}" dt="2019-10-04T15:11:55.695" v="2761"/>
          <ac:graphicFrameMkLst>
            <pc:docMk/>
            <pc:sldMk cId="2494192272" sldId="521"/>
            <ac:graphicFrameMk id="2" creationId="{49578668-35FB-4EA9-91C3-4C0B6B8FABE7}"/>
          </ac:graphicFrameMkLst>
        </pc:graphicFrameChg>
      </pc:sldChg>
      <pc:sldChg chg="addSp delSp modSp add del mod ord">
        <pc:chgData name="Patrick David" userId="daa19269-4890-4d57-b830-4465cdaf32ca" providerId="ADAL" clId="{6773B920-E321-476E-A720-321D2CB90F5E}" dt="2019-11-15T19:07:46.469" v="10082" actId="313"/>
        <pc:sldMkLst>
          <pc:docMk/>
          <pc:sldMk cId="4159820073" sldId="1593"/>
        </pc:sldMkLst>
        <pc:spChg chg="del mod">
          <ac:chgData name="Patrick David" userId="daa19269-4890-4d57-b830-4465cdaf32ca" providerId="ADAL" clId="{6773B920-E321-476E-A720-321D2CB90F5E}" dt="2019-11-13T23:02:44.768" v="7727" actId="478"/>
          <ac:spMkLst>
            <pc:docMk/>
            <pc:sldMk cId="4159820073" sldId="1593"/>
            <ac:spMk id="3" creationId="{F5DDA2A6-DBE0-471B-8702-C55CBA32E076}"/>
          </ac:spMkLst>
        </pc:spChg>
        <pc:spChg chg="add del">
          <ac:chgData name="Patrick David" userId="daa19269-4890-4d57-b830-4465cdaf32ca" providerId="ADAL" clId="{6773B920-E321-476E-A720-321D2CB90F5E}" dt="2019-11-13T23:02:14.240" v="7722"/>
          <ac:spMkLst>
            <pc:docMk/>
            <pc:sldMk cId="4159820073" sldId="1593"/>
            <ac:spMk id="4" creationId="{5C98FF90-568F-42FC-B04C-BB0A51081D7E}"/>
          </ac:spMkLst>
        </pc:spChg>
        <pc:spChg chg="mod">
          <ac:chgData name="Patrick David" userId="daa19269-4890-4d57-b830-4465cdaf32ca" providerId="ADAL" clId="{6773B920-E321-476E-A720-321D2CB90F5E}" dt="2019-10-04T14:53:06.139" v="2597"/>
          <ac:spMkLst>
            <pc:docMk/>
            <pc:sldMk cId="4159820073" sldId="1593"/>
            <ac:spMk id="4" creationId="{B9507ADD-AE13-41BC-8023-8CCC616B96EA}"/>
          </ac:spMkLst>
        </pc:spChg>
        <pc:spChg chg="add mod">
          <ac:chgData name="Patrick David" userId="daa19269-4890-4d57-b830-4465cdaf32ca" providerId="ADAL" clId="{6773B920-E321-476E-A720-321D2CB90F5E}" dt="2019-11-15T19:07:46.469" v="10082" actId="313"/>
          <ac:spMkLst>
            <pc:docMk/>
            <pc:sldMk cId="4159820073" sldId="1593"/>
            <ac:spMk id="5" creationId="{068961BD-712A-4830-9385-DC2CC62E647E}"/>
          </ac:spMkLst>
        </pc:spChg>
        <pc:graphicFrameChg chg="mod">
          <ac:chgData name="Patrick David" userId="daa19269-4890-4d57-b830-4465cdaf32ca" providerId="ADAL" clId="{6773B920-E321-476E-A720-321D2CB90F5E}" dt="2019-10-04T15:01:11.871" v="2701" actId="2711"/>
          <ac:graphicFrameMkLst>
            <pc:docMk/>
            <pc:sldMk cId="4159820073" sldId="1593"/>
            <ac:graphicFrameMk id="5" creationId="{9F7A4EFF-1A00-44DC-AD3B-7A57361956A6}"/>
          </ac:graphicFrameMkLst>
        </pc:graphicFrameChg>
      </pc:sldChg>
      <pc:sldChg chg="modSp mod">
        <pc:chgData name="Patrick David" userId="daa19269-4890-4d57-b830-4465cdaf32ca" providerId="ADAL" clId="{6773B920-E321-476E-A720-321D2CB90F5E}" dt="2019-09-20T19:39:11.409" v="89" actId="20577"/>
        <pc:sldMkLst>
          <pc:docMk/>
          <pc:sldMk cId="4214437222" sldId="1602"/>
        </pc:sldMkLst>
        <pc:spChg chg="mod">
          <ac:chgData name="Patrick David" userId="daa19269-4890-4d57-b830-4465cdaf32ca" providerId="ADAL" clId="{6773B920-E321-476E-A720-321D2CB90F5E}" dt="2019-09-20T19:39:11.409" v="89" actId="20577"/>
          <ac:spMkLst>
            <pc:docMk/>
            <pc:sldMk cId="4214437222" sldId="1602"/>
            <ac:spMk id="4" creationId="{F93D070B-1559-495E-9C35-5099C4CE4183}"/>
          </ac:spMkLst>
        </pc:spChg>
      </pc:sldChg>
      <pc:sldChg chg="modSp del mod">
        <pc:chgData name="Patrick David" userId="daa19269-4890-4d57-b830-4465cdaf32ca" providerId="ADAL" clId="{6773B920-E321-476E-A720-321D2CB90F5E}" dt="2019-09-20T19:39:16.743" v="90" actId="47"/>
        <pc:sldMkLst>
          <pc:docMk/>
          <pc:sldMk cId="3650966330" sldId="1603"/>
        </pc:sldMkLst>
        <pc:spChg chg="mod">
          <ac:chgData name="Patrick David" userId="daa19269-4890-4d57-b830-4465cdaf32ca" providerId="ADAL" clId="{6773B920-E321-476E-A720-321D2CB90F5E}" dt="2019-09-20T18:41:37.650" v="25" actId="20577"/>
          <ac:spMkLst>
            <pc:docMk/>
            <pc:sldMk cId="3650966330" sldId="1603"/>
            <ac:spMk id="4" creationId="{F93D070B-1559-495E-9C35-5099C4CE4183}"/>
          </ac:spMkLst>
        </pc:spChg>
      </pc:sldChg>
      <pc:sldChg chg="addSp delSp del mod">
        <pc:chgData name="Patrick David" userId="daa19269-4890-4d57-b830-4465cdaf32ca" providerId="ADAL" clId="{6773B920-E321-476E-A720-321D2CB90F5E}" dt="2019-09-26T14:51:15.824" v="904" actId="47"/>
        <pc:sldMkLst>
          <pc:docMk/>
          <pc:sldMk cId="729978405" sldId="1604"/>
        </pc:sldMkLst>
        <pc:picChg chg="add del">
          <ac:chgData name="Patrick David" userId="daa19269-4890-4d57-b830-4465cdaf32ca" providerId="ADAL" clId="{6773B920-E321-476E-A720-321D2CB90F5E}" dt="2019-09-20T19:50:10.717" v="124" actId="478"/>
          <ac:picMkLst>
            <pc:docMk/>
            <pc:sldMk cId="729978405" sldId="1604"/>
            <ac:picMk id="2" creationId="{90AE5B2B-9EAF-4688-9FDD-847205C7F596}"/>
          </ac:picMkLst>
        </pc:picChg>
      </pc:sldChg>
      <pc:sldChg chg="addSp delSp modSp mod">
        <pc:chgData name="Patrick David" userId="daa19269-4890-4d57-b830-4465cdaf32ca" providerId="ADAL" clId="{6773B920-E321-476E-A720-321D2CB90F5E}" dt="2019-11-13T23:45:55.468" v="9584" actId="5793"/>
        <pc:sldMkLst>
          <pc:docMk/>
          <pc:sldMk cId="1067081409" sldId="1605"/>
        </pc:sldMkLst>
        <pc:spChg chg="mod">
          <ac:chgData name="Patrick David" userId="daa19269-4890-4d57-b830-4465cdaf32ca" providerId="ADAL" clId="{6773B920-E321-476E-A720-321D2CB90F5E}" dt="2019-11-13T23:45:55.468" v="9584" actId="5793"/>
          <ac:spMkLst>
            <pc:docMk/>
            <pc:sldMk cId="1067081409" sldId="1605"/>
            <ac:spMk id="4" creationId="{F93D070B-1559-495E-9C35-5099C4CE4183}"/>
          </ac:spMkLst>
        </pc:spChg>
        <pc:spChg chg="mod">
          <ac:chgData name="Patrick David" userId="daa19269-4890-4d57-b830-4465cdaf32ca" providerId="ADAL" clId="{6773B920-E321-476E-A720-321D2CB90F5E}" dt="2019-10-04T14:53:06.139" v="2597"/>
          <ac:spMkLst>
            <pc:docMk/>
            <pc:sldMk cId="1067081409" sldId="1605"/>
            <ac:spMk id="6" creationId="{629ED0FF-E7BF-462F-9247-303980314379}"/>
          </ac:spMkLst>
        </pc:spChg>
        <pc:spChg chg="mod">
          <ac:chgData name="Patrick David" userId="daa19269-4890-4d57-b830-4465cdaf32ca" providerId="ADAL" clId="{6773B920-E321-476E-A720-321D2CB90F5E}" dt="2019-09-20T19:56:32.758" v="226" actId="5793"/>
          <ac:spMkLst>
            <pc:docMk/>
            <pc:sldMk cId="1067081409" sldId="1605"/>
            <ac:spMk id="7" creationId="{9024A2B5-7E9E-4A6F-AE06-D64AADF19D32}"/>
          </ac:spMkLst>
        </pc:spChg>
        <pc:graphicFrameChg chg="add del mod">
          <ac:chgData name="Patrick David" userId="daa19269-4890-4d57-b830-4465cdaf32ca" providerId="ADAL" clId="{6773B920-E321-476E-A720-321D2CB90F5E}" dt="2019-09-20T20:02:52.178" v="227" actId="478"/>
          <ac:graphicFrameMkLst>
            <pc:docMk/>
            <pc:sldMk cId="1067081409" sldId="1605"/>
            <ac:graphicFrameMk id="2" creationId="{6B6E1A2B-EC6D-48AE-AB4F-1A841C025E3D}"/>
          </ac:graphicFrameMkLst>
        </pc:graphicFrameChg>
        <pc:graphicFrameChg chg="add del">
          <ac:chgData name="Patrick David" userId="daa19269-4890-4d57-b830-4465cdaf32ca" providerId="ADAL" clId="{6773B920-E321-476E-A720-321D2CB90F5E}" dt="2019-09-20T20:02:56.847" v="229"/>
          <ac:graphicFrameMkLst>
            <pc:docMk/>
            <pc:sldMk cId="1067081409" sldId="1605"/>
            <ac:graphicFrameMk id="3" creationId="{D2224A5A-A9CC-414C-971E-479D40FA0CB3}"/>
          </ac:graphicFrameMkLst>
        </pc:graphicFrameChg>
        <pc:graphicFrameChg chg="add del">
          <ac:chgData name="Patrick David" userId="daa19269-4890-4d57-b830-4465cdaf32ca" providerId="ADAL" clId="{6773B920-E321-476E-A720-321D2CB90F5E}" dt="2019-09-20T20:06:05.191" v="234"/>
          <ac:graphicFrameMkLst>
            <pc:docMk/>
            <pc:sldMk cId="1067081409" sldId="1605"/>
            <ac:graphicFrameMk id="8" creationId="{4B57B74C-2E2B-4529-ACCE-7E73BEE7CC79}"/>
          </ac:graphicFrameMkLst>
        </pc:graphicFrameChg>
        <pc:picChg chg="add mod">
          <ac:chgData name="Patrick David" userId="daa19269-4890-4d57-b830-4465cdaf32ca" providerId="ADAL" clId="{6773B920-E321-476E-A720-321D2CB90F5E}" dt="2019-09-26T15:10:03.731" v="2595" actId="1076"/>
          <ac:picMkLst>
            <pc:docMk/>
            <pc:sldMk cId="1067081409" sldId="1605"/>
            <ac:picMk id="2" creationId="{5C667069-D972-453D-A28D-8135C3B0C938}"/>
          </ac:picMkLst>
        </pc:picChg>
        <pc:picChg chg="add del mod">
          <ac:chgData name="Patrick David" userId="daa19269-4890-4d57-b830-4465cdaf32ca" providerId="ADAL" clId="{6773B920-E321-476E-A720-321D2CB90F5E}" dt="2019-09-20T20:03:29.280" v="232" actId="478"/>
          <ac:picMkLst>
            <pc:docMk/>
            <pc:sldMk cId="1067081409" sldId="1605"/>
            <ac:picMk id="5" creationId="{63D94EF8-F773-46D2-9DC6-E86C54CBAEA2}"/>
          </ac:picMkLst>
        </pc:picChg>
        <pc:picChg chg="add del mod">
          <ac:chgData name="Patrick David" userId="daa19269-4890-4d57-b830-4465cdaf32ca" providerId="ADAL" clId="{6773B920-E321-476E-A720-321D2CB90F5E}" dt="2019-09-26T15:09:40.250" v="2592" actId="478"/>
          <ac:picMkLst>
            <pc:docMk/>
            <pc:sldMk cId="1067081409" sldId="1605"/>
            <ac:picMk id="9" creationId="{074F54C2-4FF4-40CD-B4A0-6F6292A3701D}"/>
          </ac:picMkLst>
        </pc:picChg>
      </pc:sldChg>
      <pc:sldChg chg="modSp mod ord">
        <pc:chgData name="Patrick David" userId="daa19269-4890-4d57-b830-4465cdaf32ca" providerId="ADAL" clId="{6773B920-E321-476E-A720-321D2CB90F5E}" dt="2019-10-04T15:12:37.119" v="2762" actId="2711"/>
        <pc:sldMkLst>
          <pc:docMk/>
          <pc:sldMk cId="1654363395" sldId="1606"/>
        </pc:sldMkLst>
        <pc:spChg chg="mod">
          <ac:chgData name="Patrick David" userId="daa19269-4890-4d57-b830-4465cdaf32ca" providerId="ADAL" clId="{6773B920-E321-476E-A720-321D2CB90F5E}" dt="2019-09-26T14:53:29.101" v="1170" actId="20577"/>
          <ac:spMkLst>
            <pc:docMk/>
            <pc:sldMk cId="1654363395" sldId="1606"/>
            <ac:spMk id="4" creationId="{F93D070B-1559-495E-9C35-5099C4CE4183}"/>
          </ac:spMkLst>
        </pc:spChg>
        <pc:spChg chg="mod">
          <ac:chgData name="Patrick David" userId="daa19269-4890-4d57-b830-4465cdaf32ca" providerId="ADAL" clId="{6773B920-E321-476E-A720-321D2CB90F5E}" dt="2019-10-04T14:53:06.139" v="2597"/>
          <ac:spMkLst>
            <pc:docMk/>
            <pc:sldMk cId="1654363395" sldId="1606"/>
            <ac:spMk id="6" creationId="{629ED0FF-E7BF-462F-9247-303980314379}"/>
          </ac:spMkLst>
        </pc:spChg>
        <pc:spChg chg="mod">
          <ac:chgData name="Patrick David" userId="daa19269-4890-4d57-b830-4465cdaf32ca" providerId="ADAL" clId="{6773B920-E321-476E-A720-321D2CB90F5E}" dt="2019-10-04T15:12:37.119" v="2762" actId="2711"/>
          <ac:spMkLst>
            <pc:docMk/>
            <pc:sldMk cId="1654363395" sldId="1606"/>
            <ac:spMk id="7" creationId="{9024A2B5-7E9E-4A6F-AE06-D64AADF19D32}"/>
          </ac:spMkLst>
        </pc:spChg>
      </pc:sldChg>
      <pc:sldChg chg="addSp modSp del mod">
        <pc:chgData name="Patrick David" userId="daa19269-4890-4d57-b830-4465cdaf32ca" providerId="ADAL" clId="{6773B920-E321-476E-A720-321D2CB90F5E}" dt="2019-09-24T20:54:08.208" v="246" actId="47"/>
        <pc:sldMkLst>
          <pc:docMk/>
          <pc:sldMk cId="4143247143" sldId="1608"/>
        </pc:sldMkLst>
        <pc:spChg chg="mod">
          <ac:chgData name="Patrick David" userId="daa19269-4890-4d57-b830-4465cdaf32ca" providerId="ADAL" clId="{6773B920-E321-476E-A720-321D2CB90F5E}" dt="2019-09-20T19:45:22.199" v="112" actId="20577"/>
          <ac:spMkLst>
            <pc:docMk/>
            <pc:sldMk cId="4143247143" sldId="1608"/>
            <ac:spMk id="7" creationId="{9024A2B5-7E9E-4A6F-AE06-D64AADF19D32}"/>
          </ac:spMkLst>
        </pc:spChg>
        <pc:picChg chg="add mod">
          <ac:chgData name="Patrick David" userId="daa19269-4890-4d57-b830-4465cdaf32ca" providerId="ADAL" clId="{6773B920-E321-476E-A720-321D2CB90F5E}" dt="2019-09-20T19:45:26.033" v="114" actId="1076"/>
          <ac:picMkLst>
            <pc:docMk/>
            <pc:sldMk cId="4143247143" sldId="1608"/>
            <ac:picMk id="2" creationId="{480D29BC-56D0-4B9D-B58E-F6DF34810891}"/>
          </ac:picMkLst>
        </pc:picChg>
      </pc:sldChg>
      <pc:sldChg chg="del">
        <pc:chgData name="Patrick David" userId="daa19269-4890-4d57-b830-4465cdaf32ca" providerId="ADAL" clId="{6773B920-E321-476E-A720-321D2CB90F5E}" dt="2019-09-24T20:54:08.208" v="246" actId="47"/>
        <pc:sldMkLst>
          <pc:docMk/>
          <pc:sldMk cId="1441484619" sldId="1609"/>
        </pc:sldMkLst>
      </pc:sldChg>
      <pc:sldChg chg="del">
        <pc:chgData name="Patrick David" userId="daa19269-4890-4d57-b830-4465cdaf32ca" providerId="ADAL" clId="{6773B920-E321-476E-A720-321D2CB90F5E}" dt="2019-09-26T14:04:41.282" v="263" actId="47"/>
        <pc:sldMkLst>
          <pc:docMk/>
          <pc:sldMk cId="1115332636" sldId="1610"/>
        </pc:sldMkLst>
      </pc:sldChg>
      <pc:sldChg chg="addSp modSp mod modNotesTx">
        <pc:chgData name="Patrick David" userId="daa19269-4890-4d57-b830-4465cdaf32ca" providerId="ADAL" clId="{6773B920-E321-476E-A720-321D2CB90F5E}" dt="2019-11-15T19:07:33.483" v="10075" actId="313"/>
        <pc:sldMkLst>
          <pc:docMk/>
          <pc:sldMk cId="2172299221" sldId="1611"/>
        </pc:sldMkLst>
        <pc:spChg chg="mod">
          <ac:chgData name="Patrick David" userId="daa19269-4890-4d57-b830-4465cdaf32ca" providerId="ADAL" clId="{6773B920-E321-476E-A720-321D2CB90F5E}" dt="2019-10-04T14:53:06.139" v="2597"/>
          <ac:spMkLst>
            <pc:docMk/>
            <pc:sldMk cId="2172299221" sldId="1611"/>
            <ac:spMk id="6" creationId="{629ED0FF-E7BF-462F-9247-303980314379}"/>
          </ac:spMkLst>
        </pc:spChg>
        <pc:spChg chg="mod">
          <ac:chgData name="Patrick David" userId="daa19269-4890-4d57-b830-4465cdaf32ca" providerId="ADAL" clId="{6773B920-E321-476E-A720-321D2CB90F5E}" dt="2019-11-15T19:07:30.265" v="10074" actId="313"/>
          <ac:spMkLst>
            <pc:docMk/>
            <pc:sldMk cId="2172299221" sldId="1611"/>
            <ac:spMk id="7" creationId="{9024A2B5-7E9E-4A6F-AE06-D64AADF19D32}"/>
          </ac:spMkLst>
        </pc:spChg>
        <pc:picChg chg="add mod">
          <ac:chgData name="Patrick David" userId="daa19269-4890-4d57-b830-4465cdaf32ca" providerId="ADAL" clId="{6773B920-E321-476E-A720-321D2CB90F5E}" dt="2019-10-15T20:30:34.216" v="5893" actId="1076"/>
          <ac:picMkLst>
            <pc:docMk/>
            <pc:sldMk cId="2172299221" sldId="1611"/>
            <ac:picMk id="1026" creationId="{E2E1D80D-EE16-46BA-B768-B6B62E2C8D8C}"/>
          </ac:picMkLst>
        </pc:picChg>
      </pc:sldChg>
      <pc:sldChg chg="del">
        <pc:chgData name="Patrick David" userId="daa19269-4890-4d57-b830-4465cdaf32ca" providerId="ADAL" clId="{6773B920-E321-476E-A720-321D2CB90F5E}" dt="2019-09-26T14:04:50.278" v="264" actId="47"/>
        <pc:sldMkLst>
          <pc:docMk/>
          <pc:sldMk cId="2834352466" sldId="1612"/>
        </pc:sldMkLst>
      </pc:sldChg>
      <pc:sldChg chg="modSp del addCm">
        <pc:chgData name="Patrick David" userId="daa19269-4890-4d57-b830-4465cdaf32ca" providerId="ADAL" clId="{6773B920-E321-476E-A720-321D2CB90F5E}" dt="2019-10-04T16:10:24.147" v="5262" actId="47"/>
        <pc:sldMkLst>
          <pc:docMk/>
          <pc:sldMk cId="1660964738" sldId="1614"/>
        </pc:sldMkLst>
        <pc:spChg chg="mod">
          <ac:chgData name="Patrick David" userId="daa19269-4890-4d57-b830-4465cdaf32ca" providerId="ADAL" clId="{6773B920-E321-476E-A720-321D2CB90F5E}" dt="2019-10-04T14:53:06.139" v="2597"/>
          <ac:spMkLst>
            <pc:docMk/>
            <pc:sldMk cId="1660964738" sldId="1614"/>
            <ac:spMk id="6" creationId="{629ED0FF-E7BF-462F-9247-303980314379}"/>
          </ac:spMkLst>
        </pc:spChg>
      </pc:sldChg>
      <pc:sldChg chg="addSp delSp modSp mod">
        <pc:chgData name="Patrick David" userId="daa19269-4890-4d57-b830-4465cdaf32ca" providerId="ADAL" clId="{6773B920-E321-476E-A720-321D2CB90F5E}" dt="2019-11-15T15:18:37.374" v="10040" actId="207"/>
        <pc:sldMkLst>
          <pc:docMk/>
          <pc:sldMk cId="576522426" sldId="1616"/>
        </pc:sldMkLst>
        <pc:spChg chg="mod">
          <ac:chgData name="Patrick David" userId="daa19269-4890-4d57-b830-4465cdaf32ca" providerId="ADAL" clId="{6773B920-E321-476E-A720-321D2CB90F5E}" dt="2019-10-04T14:53:06.139" v="2597"/>
          <ac:spMkLst>
            <pc:docMk/>
            <pc:sldMk cId="576522426" sldId="1616"/>
            <ac:spMk id="6" creationId="{629ED0FF-E7BF-462F-9247-303980314379}"/>
          </ac:spMkLst>
        </pc:spChg>
        <pc:spChg chg="mod">
          <ac:chgData name="Patrick David" userId="daa19269-4890-4d57-b830-4465cdaf32ca" providerId="ADAL" clId="{6773B920-E321-476E-A720-321D2CB90F5E}" dt="2019-11-15T15:18:37.374" v="10040" actId="207"/>
          <ac:spMkLst>
            <pc:docMk/>
            <pc:sldMk cId="576522426" sldId="1616"/>
            <ac:spMk id="7" creationId="{9024A2B5-7E9E-4A6F-AE06-D64AADF19D32}"/>
          </ac:spMkLst>
        </pc:spChg>
        <pc:picChg chg="add del mod ord">
          <ac:chgData name="Patrick David" userId="daa19269-4890-4d57-b830-4465cdaf32ca" providerId="ADAL" clId="{6773B920-E321-476E-A720-321D2CB90F5E}" dt="2019-10-31T02:27:55.288" v="6195" actId="478"/>
          <ac:picMkLst>
            <pc:docMk/>
            <pc:sldMk cId="576522426" sldId="1616"/>
            <ac:picMk id="2" creationId="{C3389F6B-1CC1-412B-AFCE-F3F976151A6B}"/>
          </ac:picMkLst>
        </pc:picChg>
        <pc:picChg chg="add mod">
          <ac:chgData name="Patrick David" userId="daa19269-4890-4d57-b830-4465cdaf32ca" providerId="ADAL" clId="{6773B920-E321-476E-A720-321D2CB90F5E}" dt="2019-11-04T22:51:31.680" v="6587" actId="14100"/>
          <ac:picMkLst>
            <pc:docMk/>
            <pc:sldMk cId="576522426" sldId="1616"/>
            <ac:picMk id="3" creationId="{C68EDEE6-8676-4663-BBC2-28D281AF1450}"/>
          </ac:picMkLst>
        </pc:picChg>
      </pc:sldChg>
      <pc:sldChg chg="modSp mod">
        <pc:chgData name="Patrick David" userId="daa19269-4890-4d57-b830-4465cdaf32ca" providerId="ADAL" clId="{6773B920-E321-476E-A720-321D2CB90F5E}" dt="2019-11-13T23:49:50.177" v="9700" actId="20577"/>
        <pc:sldMkLst>
          <pc:docMk/>
          <pc:sldMk cId="2690163687" sldId="1617"/>
        </pc:sldMkLst>
        <pc:spChg chg="mod">
          <ac:chgData name="Patrick David" userId="daa19269-4890-4d57-b830-4465cdaf32ca" providerId="ADAL" clId="{6773B920-E321-476E-A720-321D2CB90F5E}" dt="2019-11-13T23:49:50.177" v="9700" actId="20577"/>
          <ac:spMkLst>
            <pc:docMk/>
            <pc:sldMk cId="2690163687" sldId="1617"/>
            <ac:spMk id="4" creationId="{8C61C740-C1BD-4371-8F74-7BBB734FC5EB}"/>
          </ac:spMkLst>
        </pc:spChg>
      </pc:sldChg>
      <pc:sldChg chg="addSp delSp modSp mod">
        <pc:chgData name="Patrick David" userId="daa19269-4890-4d57-b830-4465cdaf32ca" providerId="ADAL" clId="{6773B920-E321-476E-A720-321D2CB90F5E}" dt="2019-11-15T15:20:31.355" v="10055" actId="20577"/>
        <pc:sldMkLst>
          <pc:docMk/>
          <pc:sldMk cId="4181794340" sldId="1618"/>
        </pc:sldMkLst>
        <pc:spChg chg="mod">
          <ac:chgData name="Patrick David" userId="daa19269-4890-4d57-b830-4465cdaf32ca" providerId="ADAL" clId="{6773B920-E321-476E-A720-321D2CB90F5E}" dt="2019-11-15T15:20:31.355" v="10055" actId="20577"/>
          <ac:spMkLst>
            <pc:docMk/>
            <pc:sldMk cId="4181794340" sldId="1618"/>
            <ac:spMk id="4" creationId="{F93D070B-1559-495E-9C35-5099C4CE4183}"/>
          </ac:spMkLst>
        </pc:spChg>
        <pc:spChg chg="mod">
          <ac:chgData name="Patrick David" userId="daa19269-4890-4d57-b830-4465cdaf32ca" providerId="ADAL" clId="{6773B920-E321-476E-A720-321D2CB90F5E}" dt="2019-11-14T00:01:46.423" v="9999" actId="1076"/>
          <ac:spMkLst>
            <pc:docMk/>
            <pc:sldMk cId="4181794340" sldId="1618"/>
            <ac:spMk id="6" creationId="{20F350EF-A4B5-4CF9-86E6-773F11EF5A19}"/>
          </ac:spMkLst>
        </pc:spChg>
        <pc:spChg chg="mod">
          <ac:chgData name="Patrick David" userId="daa19269-4890-4d57-b830-4465cdaf32ca" providerId="ADAL" clId="{6773B920-E321-476E-A720-321D2CB90F5E}" dt="2019-10-04T14:53:06.139" v="2597"/>
          <ac:spMkLst>
            <pc:docMk/>
            <pc:sldMk cId="4181794340" sldId="1618"/>
            <ac:spMk id="6" creationId="{629ED0FF-E7BF-462F-9247-303980314379}"/>
          </ac:spMkLst>
        </pc:spChg>
        <pc:spChg chg="mod">
          <ac:chgData name="Patrick David" userId="daa19269-4890-4d57-b830-4465cdaf32ca" providerId="ADAL" clId="{6773B920-E321-476E-A720-321D2CB90F5E}" dt="2019-09-20T19:46:37.606" v="115"/>
          <ac:spMkLst>
            <pc:docMk/>
            <pc:sldMk cId="4181794340" sldId="1618"/>
            <ac:spMk id="7" creationId="{9024A2B5-7E9E-4A6F-AE06-D64AADF19D32}"/>
          </ac:spMkLst>
        </pc:spChg>
        <pc:spChg chg="mod">
          <ac:chgData name="Patrick David" userId="daa19269-4890-4d57-b830-4465cdaf32ca" providerId="ADAL" clId="{6773B920-E321-476E-A720-321D2CB90F5E}" dt="2019-11-15T15:20:24.384" v="10053" actId="207"/>
          <ac:spMkLst>
            <pc:docMk/>
            <pc:sldMk cId="4181794340" sldId="1618"/>
            <ac:spMk id="8" creationId="{7F4FEE89-6B95-4D6B-93D6-621C0F0A2FD6}"/>
          </ac:spMkLst>
        </pc:spChg>
        <pc:spChg chg="del">
          <ac:chgData name="Patrick David" userId="daa19269-4890-4d57-b830-4465cdaf32ca" providerId="ADAL" clId="{6773B920-E321-476E-A720-321D2CB90F5E}" dt="2019-11-14T00:00:50.754" v="9989" actId="478"/>
          <ac:spMkLst>
            <pc:docMk/>
            <pc:sldMk cId="4181794340" sldId="1618"/>
            <ac:spMk id="9" creationId="{89FCBDA3-6B66-49CB-A8C9-D1BC4DA86E1A}"/>
          </ac:spMkLst>
        </pc:spChg>
        <pc:spChg chg="del">
          <ac:chgData name="Patrick David" userId="daa19269-4890-4d57-b830-4465cdaf32ca" providerId="ADAL" clId="{6773B920-E321-476E-A720-321D2CB90F5E}" dt="2019-11-14T00:00:46.662" v="9987" actId="478"/>
          <ac:spMkLst>
            <pc:docMk/>
            <pc:sldMk cId="4181794340" sldId="1618"/>
            <ac:spMk id="10" creationId="{E2F70234-050D-4957-ACD5-511CC8398890}"/>
          </ac:spMkLst>
        </pc:spChg>
        <pc:spChg chg="del">
          <ac:chgData name="Patrick David" userId="daa19269-4890-4d57-b830-4465cdaf32ca" providerId="ADAL" clId="{6773B920-E321-476E-A720-321D2CB90F5E}" dt="2019-11-14T00:00:48.569" v="9988" actId="478"/>
          <ac:spMkLst>
            <pc:docMk/>
            <pc:sldMk cId="4181794340" sldId="1618"/>
            <ac:spMk id="11" creationId="{6DAC27CE-9EDD-4B70-AA96-789AE4970783}"/>
          </ac:spMkLst>
        </pc:spChg>
        <pc:picChg chg="add mod">
          <ac:chgData name="Patrick David" userId="daa19269-4890-4d57-b830-4465cdaf32ca" providerId="ADAL" clId="{6773B920-E321-476E-A720-321D2CB90F5E}" dt="2019-09-20T19:47:24.058" v="119" actId="14100"/>
          <ac:picMkLst>
            <pc:docMk/>
            <pc:sldMk cId="4181794340" sldId="1618"/>
            <ac:picMk id="2" creationId="{2962B3AC-CA66-40EE-813E-37399C8928EC}"/>
          </ac:picMkLst>
        </pc:picChg>
        <pc:picChg chg="add mod">
          <ac:chgData name="Patrick David" userId="daa19269-4890-4d57-b830-4465cdaf32ca" providerId="ADAL" clId="{6773B920-E321-476E-A720-321D2CB90F5E}" dt="2019-11-14T00:02:15.467" v="10005" actId="1036"/>
          <ac:picMkLst>
            <pc:docMk/>
            <pc:sldMk cId="4181794340" sldId="1618"/>
            <ac:picMk id="2" creationId="{B5BD53DD-8A11-4C26-853A-2CF1B7780584}"/>
          </ac:picMkLst>
        </pc:picChg>
      </pc:sldChg>
      <pc:sldChg chg="modSp mod ord">
        <pc:chgData name="Patrick David" userId="daa19269-4890-4d57-b830-4465cdaf32ca" providerId="ADAL" clId="{6773B920-E321-476E-A720-321D2CB90F5E}" dt="2019-11-15T19:09:38.006" v="10096" actId="313"/>
        <pc:sldMkLst>
          <pc:docMk/>
          <pc:sldMk cId="3785497504" sldId="1619"/>
        </pc:sldMkLst>
        <pc:spChg chg="mod">
          <ac:chgData name="Patrick David" userId="daa19269-4890-4d57-b830-4465cdaf32ca" providerId="ADAL" clId="{6773B920-E321-476E-A720-321D2CB90F5E}" dt="2019-11-13T23:50:05.428" v="9714" actId="6549"/>
          <ac:spMkLst>
            <pc:docMk/>
            <pc:sldMk cId="3785497504" sldId="1619"/>
            <ac:spMk id="4" creationId="{F93D070B-1559-495E-9C35-5099C4CE4183}"/>
          </ac:spMkLst>
        </pc:spChg>
        <pc:spChg chg="mod">
          <ac:chgData name="Patrick David" userId="daa19269-4890-4d57-b830-4465cdaf32ca" providerId="ADAL" clId="{6773B920-E321-476E-A720-321D2CB90F5E}" dt="2019-10-04T14:53:06.139" v="2597"/>
          <ac:spMkLst>
            <pc:docMk/>
            <pc:sldMk cId="3785497504" sldId="1619"/>
            <ac:spMk id="6" creationId="{629ED0FF-E7BF-462F-9247-303980314379}"/>
          </ac:spMkLst>
        </pc:spChg>
        <pc:spChg chg="mod">
          <ac:chgData name="Patrick David" userId="daa19269-4890-4d57-b830-4465cdaf32ca" providerId="ADAL" clId="{6773B920-E321-476E-A720-321D2CB90F5E}" dt="2019-11-15T19:09:38.006" v="10096" actId="313"/>
          <ac:spMkLst>
            <pc:docMk/>
            <pc:sldMk cId="3785497504" sldId="1619"/>
            <ac:spMk id="7" creationId="{9024A2B5-7E9E-4A6F-AE06-D64AADF19D32}"/>
          </ac:spMkLst>
        </pc:spChg>
      </pc:sldChg>
      <pc:sldChg chg="modSp del mod ord modShow">
        <pc:chgData name="Patrick David" userId="daa19269-4890-4d57-b830-4465cdaf32ca" providerId="ADAL" clId="{6773B920-E321-476E-A720-321D2CB90F5E}" dt="2019-11-05T18:20:11.781" v="6668" actId="47"/>
        <pc:sldMkLst>
          <pc:docMk/>
          <pc:sldMk cId="3221486656" sldId="1637"/>
        </pc:sldMkLst>
        <pc:spChg chg="mod">
          <ac:chgData name="Patrick David" userId="daa19269-4890-4d57-b830-4465cdaf32ca" providerId="ADAL" clId="{6773B920-E321-476E-A720-321D2CB90F5E}" dt="2019-09-26T14:49:36.558" v="900" actId="207"/>
          <ac:spMkLst>
            <pc:docMk/>
            <pc:sldMk cId="3221486656" sldId="1637"/>
            <ac:spMk id="2" creationId="{00000000-0000-0000-0000-000000000000}"/>
          </ac:spMkLst>
        </pc:spChg>
        <pc:spChg chg="mod">
          <ac:chgData name="Patrick David" userId="daa19269-4890-4d57-b830-4465cdaf32ca" providerId="ADAL" clId="{6773B920-E321-476E-A720-321D2CB90F5E}" dt="2019-09-26T14:50:23.886" v="902" actId="108"/>
          <ac:spMkLst>
            <pc:docMk/>
            <pc:sldMk cId="3221486656" sldId="1637"/>
            <ac:spMk id="33" creationId="{62A1241A-E47B-41E6-B065-0083F23EC0D3}"/>
          </ac:spMkLst>
        </pc:spChg>
        <pc:spChg chg="mod">
          <ac:chgData name="Patrick David" userId="daa19269-4890-4d57-b830-4465cdaf32ca" providerId="ADAL" clId="{6773B920-E321-476E-A720-321D2CB90F5E}" dt="2019-09-26T14:49:24.166" v="899" actId="207"/>
          <ac:spMkLst>
            <pc:docMk/>
            <pc:sldMk cId="3221486656" sldId="1637"/>
            <ac:spMk id="35" creationId="{980318D7-DA88-4044-BDA0-6FDC5393F896}"/>
          </ac:spMkLst>
        </pc:spChg>
      </pc:sldChg>
      <pc:sldChg chg="modSp del mod ord modShow">
        <pc:chgData name="Patrick David" userId="daa19269-4890-4d57-b830-4465cdaf32ca" providerId="ADAL" clId="{6773B920-E321-476E-A720-321D2CB90F5E}" dt="2019-11-05T18:20:11.781" v="6668" actId="47"/>
        <pc:sldMkLst>
          <pc:docMk/>
          <pc:sldMk cId="1066864934" sldId="1645"/>
        </pc:sldMkLst>
        <pc:spChg chg="mod">
          <ac:chgData name="Patrick David" userId="daa19269-4890-4d57-b830-4465cdaf32ca" providerId="ADAL" clId="{6773B920-E321-476E-A720-321D2CB90F5E}" dt="2019-09-26T14:51:02.952" v="903" actId="108"/>
          <ac:spMkLst>
            <pc:docMk/>
            <pc:sldMk cId="1066864934" sldId="1645"/>
            <ac:spMk id="33" creationId="{62A1241A-E47B-41E6-B065-0083F23EC0D3}"/>
          </ac:spMkLst>
        </pc:spChg>
      </pc:sldChg>
      <pc:sldChg chg="modSp mod">
        <pc:chgData name="Patrick David" userId="daa19269-4890-4d57-b830-4465cdaf32ca" providerId="ADAL" clId="{6773B920-E321-476E-A720-321D2CB90F5E}" dt="2019-11-15T15:15:04.120" v="10017" actId="207"/>
        <pc:sldMkLst>
          <pc:docMk/>
          <pc:sldMk cId="3015408831" sldId="1685"/>
        </pc:sldMkLst>
        <pc:spChg chg="mod">
          <ac:chgData name="Patrick David" userId="daa19269-4890-4d57-b830-4465cdaf32ca" providerId="ADAL" clId="{6773B920-E321-476E-A720-321D2CB90F5E}" dt="2019-11-15T15:15:04.120" v="10017" actId="207"/>
          <ac:spMkLst>
            <pc:docMk/>
            <pc:sldMk cId="3015408831" sldId="1685"/>
            <ac:spMk id="7" creationId="{666876AA-F3B9-444E-9C60-C43B6861F0E8}"/>
          </ac:spMkLst>
        </pc:spChg>
        <pc:spChg chg="mod">
          <ac:chgData name="Patrick David" userId="daa19269-4890-4d57-b830-4465cdaf32ca" providerId="ADAL" clId="{6773B920-E321-476E-A720-321D2CB90F5E}" dt="2019-11-15T15:15:04.120" v="10017" actId="207"/>
          <ac:spMkLst>
            <pc:docMk/>
            <pc:sldMk cId="3015408831" sldId="1685"/>
            <ac:spMk id="8" creationId="{61FE5597-F46E-4069-965B-780FF584476E}"/>
          </ac:spMkLst>
        </pc:spChg>
        <pc:spChg chg="mod">
          <ac:chgData name="Patrick David" userId="daa19269-4890-4d57-b830-4465cdaf32ca" providerId="ADAL" clId="{6773B920-E321-476E-A720-321D2CB90F5E}" dt="2019-11-15T15:15:04.120" v="10017" actId="207"/>
          <ac:spMkLst>
            <pc:docMk/>
            <pc:sldMk cId="3015408831" sldId="1685"/>
            <ac:spMk id="9" creationId="{0B64BF0C-390F-4BDE-8745-9BF901186475}"/>
          </ac:spMkLst>
        </pc:spChg>
        <pc:spChg chg="mod">
          <ac:chgData name="Patrick David" userId="daa19269-4890-4d57-b830-4465cdaf32ca" providerId="ADAL" clId="{6773B920-E321-476E-A720-321D2CB90F5E}" dt="2019-10-04T14:53:06.139" v="2597"/>
          <ac:spMkLst>
            <pc:docMk/>
            <pc:sldMk cId="3015408831" sldId="1685"/>
            <ac:spMk id="15" creationId="{DB32C9F8-4BC6-4444-B635-3D622ABB0121}"/>
          </ac:spMkLst>
        </pc:spChg>
      </pc:sldChg>
      <pc:sldChg chg="add del">
        <pc:chgData name="Patrick David" userId="daa19269-4890-4d57-b830-4465cdaf32ca" providerId="ADAL" clId="{6773B920-E321-476E-A720-321D2CB90F5E}" dt="2019-09-24T21:00:29.686" v="260" actId="47"/>
        <pc:sldMkLst>
          <pc:docMk/>
          <pc:sldMk cId="3038566038" sldId="1692"/>
        </pc:sldMkLst>
      </pc:sldChg>
      <pc:sldChg chg="del">
        <pc:chgData name="Patrick David" userId="daa19269-4890-4d57-b830-4465cdaf32ca" providerId="ADAL" clId="{6773B920-E321-476E-A720-321D2CB90F5E}" dt="2019-09-24T21:00:29.686" v="260" actId="47"/>
        <pc:sldMkLst>
          <pc:docMk/>
          <pc:sldMk cId="1635359052" sldId="1854"/>
        </pc:sldMkLst>
      </pc:sldChg>
      <pc:sldChg chg="modSp del mod ord modShow delCm">
        <pc:chgData name="Patrick David" userId="daa19269-4890-4d57-b830-4465cdaf32ca" providerId="ADAL" clId="{6773B920-E321-476E-A720-321D2CB90F5E}" dt="2019-11-05T18:20:11.781" v="6668" actId="47"/>
        <pc:sldMkLst>
          <pc:docMk/>
          <pc:sldMk cId="594724242" sldId="1909"/>
        </pc:sldMkLst>
        <pc:spChg chg="mod">
          <ac:chgData name="Patrick David" userId="daa19269-4890-4d57-b830-4465cdaf32ca" providerId="ADAL" clId="{6773B920-E321-476E-A720-321D2CB90F5E}" dt="2019-10-04T15:06:34.472" v="2731" actId="255"/>
          <ac:spMkLst>
            <pc:docMk/>
            <pc:sldMk cId="594724242" sldId="1909"/>
            <ac:spMk id="3" creationId="{7A2AAEDE-ED12-478B-B4F7-9C1E214F4008}"/>
          </ac:spMkLst>
        </pc:spChg>
        <pc:spChg chg="mod">
          <ac:chgData name="Patrick David" userId="daa19269-4890-4d57-b830-4465cdaf32ca" providerId="ADAL" clId="{6773B920-E321-476E-A720-321D2CB90F5E}" dt="2019-10-04T14:53:06.139" v="2597"/>
          <ac:spMkLst>
            <pc:docMk/>
            <pc:sldMk cId="594724242" sldId="1909"/>
            <ac:spMk id="7" creationId="{C6013587-1E5F-4C6D-966F-7BF2637A5E86}"/>
          </ac:spMkLst>
        </pc:spChg>
      </pc:sldChg>
      <pc:sldChg chg="add del">
        <pc:chgData name="Patrick David" userId="daa19269-4890-4d57-b830-4465cdaf32ca" providerId="ADAL" clId="{6773B920-E321-476E-A720-321D2CB90F5E}" dt="2019-09-24T21:00:29.686" v="260" actId="47"/>
        <pc:sldMkLst>
          <pc:docMk/>
          <pc:sldMk cId="812808206" sldId="1912"/>
        </pc:sldMkLst>
      </pc:sldChg>
      <pc:sldChg chg="del mod ord modShow addCm">
        <pc:chgData name="Patrick David" userId="daa19269-4890-4d57-b830-4465cdaf32ca" providerId="ADAL" clId="{6773B920-E321-476E-A720-321D2CB90F5E}" dt="2019-11-05T18:20:11.781" v="6668" actId="47"/>
        <pc:sldMkLst>
          <pc:docMk/>
          <pc:sldMk cId="2623151193" sldId="1929"/>
        </pc:sldMkLst>
      </pc:sldChg>
      <pc:sldChg chg="add del">
        <pc:chgData name="Patrick David" userId="daa19269-4890-4d57-b830-4465cdaf32ca" providerId="ADAL" clId="{6773B920-E321-476E-A720-321D2CB90F5E}" dt="2019-09-24T21:00:29.686" v="260" actId="47"/>
        <pc:sldMkLst>
          <pc:docMk/>
          <pc:sldMk cId="2381386521" sldId="1930"/>
        </pc:sldMkLst>
      </pc:sldChg>
      <pc:sldChg chg="del">
        <pc:chgData name="Patrick David" userId="daa19269-4890-4d57-b830-4465cdaf32ca" providerId="ADAL" clId="{6773B920-E321-476E-A720-321D2CB90F5E}" dt="2019-09-24T20:47:18.195" v="241" actId="47"/>
        <pc:sldMkLst>
          <pc:docMk/>
          <pc:sldMk cId="2373131484" sldId="1931"/>
        </pc:sldMkLst>
      </pc:sldChg>
      <pc:sldChg chg="addSp modSp mod">
        <pc:chgData name="Patrick David" userId="daa19269-4890-4d57-b830-4465cdaf32ca" providerId="ADAL" clId="{6773B920-E321-476E-A720-321D2CB90F5E}" dt="2019-11-15T15:16:28.840" v="10022" actId="1076"/>
        <pc:sldMkLst>
          <pc:docMk/>
          <pc:sldMk cId="3298805087" sldId="1933"/>
        </pc:sldMkLst>
        <pc:spChg chg="mod">
          <ac:chgData name="Patrick David" userId="daa19269-4890-4d57-b830-4465cdaf32ca" providerId="ADAL" clId="{6773B920-E321-476E-A720-321D2CB90F5E}" dt="2019-11-15T15:16:28.840" v="10022" actId="1076"/>
          <ac:spMkLst>
            <pc:docMk/>
            <pc:sldMk cId="3298805087" sldId="1933"/>
            <ac:spMk id="2" creationId="{F6F28D86-3A51-441E-B0DF-91D2DFE545E0}"/>
          </ac:spMkLst>
        </pc:spChg>
        <pc:spChg chg="mod">
          <ac:chgData name="Patrick David" userId="daa19269-4890-4d57-b830-4465cdaf32ca" providerId="ADAL" clId="{6773B920-E321-476E-A720-321D2CB90F5E}" dt="2019-11-15T15:15:22.670" v="10019" actId="207"/>
          <ac:spMkLst>
            <pc:docMk/>
            <pc:sldMk cId="3298805087" sldId="1933"/>
            <ac:spMk id="3" creationId="{F56C1519-FCAA-49D8-AC78-1769AAB414AA}"/>
          </ac:spMkLst>
        </pc:spChg>
        <pc:spChg chg="add mod">
          <ac:chgData name="Patrick David" userId="daa19269-4890-4d57-b830-4465cdaf32ca" providerId="ADAL" clId="{6773B920-E321-476E-A720-321D2CB90F5E}" dt="2019-10-04T15:02:32.600" v="2707" actId="1076"/>
          <ac:spMkLst>
            <pc:docMk/>
            <pc:sldMk cId="3298805087" sldId="1933"/>
            <ac:spMk id="4" creationId="{E79D89E5-9E6D-49CC-BB2C-24263A21D9CC}"/>
          </ac:spMkLst>
        </pc:spChg>
      </pc:sldChg>
      <pc:sldChg chg="modSp del mod">
        <pc:chgData name="Patrick David" userId="daa19269-4890-4d57-b830-4465cdaf32ca" providerId="ADAL" clId="{6773B920-E321-476E-A720-321D2CB90F5E}" dt="2019-11-08T22:37:41.233" v="6670" actId="47"/>
        <pc:sldMkLst>
          <pc:docMk/>
          <pc:sldMk cId="2009966547" sldId="1935"/>
        </pc:sldMkLst>
        <pc:spChg chg="mod">
          <ac:chgData name="Patrick David" userId="daa19269-4890-4d57-b830-4465cdaf32ca" providerId="ADAL" clId="{6773B920-E321-476E-A720-321D2CB90F5E}" dt="2019-10-04T15:00:35.768" v="2699" actId="2711"/>
          <ac:spMkLst>
            <pc:docMk/>
            <pc:sldMk cId="2009966547" sldId="1935"/>
            <ac:spMk id="3" creationId="{735A59E4-7598-422A-BFF5-33E833CB694C}"/>
          </ac:spMkLst>
        </pc:spChg>
        <pc:spChg chg="mod">
          <ac:chgData name="Patrick David" userId="daa19269-4890-4d57-b830-4465cdaf32ca" providerId="ADAL" clId="{6773B920-E321-476E-A720-321D2CB90F5E}" dt="2019-10-04T14:53:06.139" v="2597"/>
          <ac:spMkLst>
            <pc:docMk/>
            <pc:sldMk cId="2009966547" sldId="1935"/>
            <ac:spMk id="27" creationId="{6E6A96B4-1840-426C-AA3A-17738799A4CF}"/>
          </ac:spMkLst>
        </pc:spChg>
      </pc:sldChg>
      <pc:sldChg chg="del">
        <pc:chgData name="Patrick David" userId="daa19269-4890-4d57-b830-4465cdaf32ca" providerId="ADAL" clId="{6773B920-E321-476E-A720-321D2CB90F5E}" dt="2019-09-24T21:00:29.686" v="260" actId="47"/>
        <pc:sldMkLst>
          <pc:docMk/>
          <pc:sldMk cId="2729802580" sldId="1937"/>
        </pc:sldMkLst>
      </pc:sldChg>
      <pc:sldChg chg="modSp del mod ord modShow addCm modCm">
        <pc:chgData name="Patrick David" userId="daa19269-4890-4d57-b830-4465cdaf32ca" providerId="ADAL" clId="{6773B920-E321-476E-A720-321D2CB90F5E}" dt="2019-11-05T18:20:11.781" v="6668" actId="47"/>
        <pc:sldMkLst>
          <pc:docMk/>
          <pc:sldMk cId="4125576208" sldId="1938"/>
        </pc:sldMkLst>
        <pc:spChg chg="mod">
          <ac:chgData name="Patrick David" userId="daa19269-4890-4d57-b830-4465cdaf32ca" providerId="ADAL" clId="{6773B920-E321-476E-A720-321D2CB90F5E}" dt="2019-10-04T14:53:06.139" v="2597"/>
          <ac:spMkLst>
            <pc:docMk/>
            <pc:sldMk cId="4125576208" sldId="1938"/>
            <ac:spMk id="24" creationId="{62478D2F-CD91-494B-B743-29A821A16A73}"/>
          </ac:spMkLst>
        </pc:spChg>
      </pc:sldChg>
      <pc:sldChg chg="del">
        <pc:chgData name="Patrick David" userId="daa19269-4890-4d57-b830-4465cdaf32ca" providerId="ADAL" clId="{6773B920-E321-476E-A720-321D2CB90F5E}" dt="2019-09-24T20:47:18.195" v="241" actId="47"/>
        <pc:sldMkLst>
          <pc:docMk/>
          <pc:sldMk cId="3714348843" sldId="1939"/>
        </pc:sldMkLst>
      </pc:sldChg>
      <pc:sldChg chg="del">
        <pc:chgData name="Patrick David" userId="daa19269-4890-4d57-b830-4465cdaf32ca" providerId="ADAL" clId="{6773B920-E321-476E-A720-321D2CB90F5E}" dt="2019-09-24T20:47:18.195" v="241" actId="47"/>
        <pc:sldMkLst>
          <pc:docMk/>
          <pc:sldMk cId="1291802568" sldId="1941"/>
        </pc:sldMkLst>
      </pc:sldChg>
      <pc:sldChg chg="del">
        <pc:chgData name="Patrick David" userId="daa19269-4890-4d57-b830-4465cdaf32ca" providerId="ADAL" clId="{6773B920-E321-476E-A720-321D2CB90F5E}" dt="2019-09-24T20:47:18.195" v="241" actId="47"/>
        <pc:sldMkLst>
          <pc:docMk/>
          <pc:sldMk cId="2181326673" sldId="1942"/>
        </pc:sldMkLst>
      </pc:sldChg>
      <pc:sldChg chg="del">
        <pc:chgData name="Patrick David" userId="daa19269-4890-4d57-b830-4465cdaf32ca" providerId="ADAL" clId="{6773B920-E321-476E-A720-321D2CB90F5E}" dt="2019-09-24T20:47:18.195" v="241" actId="47"/>
        <pc:sldMkLst>
          <pc:docMk/>
          <pc:sldMk cId="2320608176" sldId="1943"/>
        </pc:sldMkLst>
      </pc:sldChg>
      <pc:sldChg chg="del">
        <pc:chgData name="Patrick David" userId="daa19269-4890-4d57-b830-4465cdaf32ca" providerId="ADAL" clId="{6773B920-E321-476E-A720-321D2CB90F5E}" dt="2019-09-24T20:47:18.195" v="241" actId="47"/>
        <pc:sldMkLst>
          <pc:docMk/>
          <pc:sldMk cId="1739469084" sldId="1944"/>
        </pc:sldMkLst>
      </pc:sldChg>
      <pc:sldChg chg="del">
        <pc:chgData name="Patrick David" userId="daa19269-4890-4d57-b830-4465cdaf32ca" providerId="ADAL" clId="{6773B920-E321-476E-A720-321D2CB90F5E}" dt="2019-09-24T20:47:18.195" v="241" actId="47"/>
        <pc:sldMkLst>
          <pc:docMk/>
          <pc:sldMk cId="1451367572" sldId="1945"/>
        </pc:sldMkLst>
      </pc:sldChg>
      <pc:sldChg chg="del">
        <pc:chgData name="Patrick David" userId="daa19269-4890-4d57-b830-4465cdaf32ca" providerId="ADAL" clId="{6773B920-E321-476E-A720-321D2CB90F5E}" dt="2019-09-24T20:47:18.195" v="241" actId="47"/>
        <pc:sldMkLst>
          <pc:docMk/>
          <pc:sldMk cId="702669446" sldId="1946"/>
        </pc:sldMkLst>
      </pc:sldChg>
      <pc:sldChg chg="del">
        <pc:chgData name="Patrick David" userId="daa19269-4890-4d57-b830-4465cdaf32ca" providerId="ADAL" clId="{6773B920-E321-476E-A720-321D2CB90F5E}" dt="2019-09-24T20:47:18.195" v="241" actId="47"/>
        <pc:sldMkLst>
          <pc:docMk/>
          <pc:sldMk cId="711850124" sldId="1947"/>
        </pc:sldMkLst>
      </pc:sldChg>
      <pc:sldChg chg="modSp mod addCm delCm">
        <pc:chgData name="Patrick David" userId="daa19269-4890-4d57-b830-4465cdaf32ca" providerId="ADAL" clId="{6773B920-E321-476E-A720-321D2CB90F5E}" dt="2019-11-08T22:37:58.453" v="6671" actId="1592"/>
        <pc:sldMkLst>
          <pc:docMk/>
          <pc:sldMk cId="1014587135" sldId="1951"/>
        </pc:sldMkLst>
        <pc:spChg chg="mod">
          <ac:chgData name="Patrick David" userId="daa19269-4890-4d57-b830-4465cdaf32ca" providerId="ADAL" clId="{6773B920-E321-476E-A720-321D2CB90F5E}" dt="2019-10-21T13:03:17.419" v="5940" actId="14100"/>
          <ac:spMkLst>
            <pc:docMk/>
            <pc:sldMk cId="1014587135" sldId="1951"/>
            <ac:spMk id="3" creationId="{5456EA36-6FE8-41A6-9FE1-C412D7607571}"/>
          </ac:spMkLst>
        </pc:spChg>
        <pc:spChg chg="mod">
          <ac:chgData name="Patrick David" userId="daa19269-4890-4d57-b830-4465cdaf32ca" providerId="ADAL" clId="{6773B920-E321-476E-A720-321D2CB90F5E}" dt="2019-10-21T13:04:37.994" v="5954" actId="1076"/>
          <ac:spMkLst>
            <pc:docMk/>
            <pc:sldMk cId="1014587135" sldId="1951"/>
            <ac:spMk id="4" creationId="{ECCB79A7-A649-4AEF-8B58-09E23C7226E5}"/>
          </ac:spMkLst>
        </pc:spChg>
        <pc:spChg chg="mod">
          <ac:chgData name="Patrick David" userId="daa19269-4890-4d57-b830-4465cdaf32ca" providerId="ADAL" clId="{6773B920-E321-476E-A720-321D2CB90F5E}" dt="2019-10-21T13:03:08.268" v="5938" actId="14100"/>
          <ac:spMkLst>
            <pc:docMk/>
            <pc:sldMk cId="1014587135" sldId="1951"/>
            <ac:spMk id="5" creationId="{42342D0F-E945-42E1-9E18-741452B6DF20}"/>
          </ac:spMkLst>
        </pc:spChg>
        <pc:spChg chg="mod">
          <ac:chgData name="Patrick David" userId="daa19269-4890-4d57-b830-4465cdaf32ca" providerId="ADAL" clId="{6773B920-E321-476E-A720-321D2CB90F5E}" dt="2019-10-21T13:04:33.405" v="5953" actId="1076"/>
          <ac:spMkLst>
            <pc:docMk/>
            <pc:sldMk cId="1014587135" sldId="1951"/>
            <ac:spMk id="6" creationId="{45CBFF9B-FAF6-42D6-B47B-26EF724EC329}"/>
          </ac:spMkLst>
        </pc:spChg>
        <pc:spChg chg="mod">
          <ac:chgData name="Patrick David" userId="daa19269-4890-4d57-b830-4465cdaf32ca" providerId="ADAL" clId="{6773B920-E321-476E-A720-321D2CB90F5E}" dt="2019-10-21T13:04:04.354" v="5949" actId="1076"/>
          <ac:spMkLst>
            <pc:docMk/>
            <pc:sldMk cId="1014587135" sldId="1951"/>
            <ac:spMk id="8" creationId="{1CFDAA87-D1A3-4765-B8E2-BBF1079A64E3}"/>
          </ac:spMkLst>
        </pc:spChg>
        <pc:spChg chg="mod">
          <ac:chgData name="Patrick David" userId="daa19269-4890-4d57-b830-4465cdaf32ca" providerId="ADAL" clId="{6773B920-E321-476E-A720-321D2CB90F5E}" dt="2019-10-04T14:53:06.139" v="2597"/>
          <ac:spMkLst>
            <pc:docMk/>
            <pc:sldMk cId="1014587135" sldId="1951"/>
            <ac:spMk id="19" creationId="{93BEBA55-A48E-4B50-A38E-F5D33ECAB445}"/>
          </ac:spMkLst>
        </pc:spChg>
        <pc:spChg chg="mod">
          <ac:chgData name="Patrick David" userId="daa19269-4890-4d57-b830-4465cdaf32ca" providerId="ADAL" clId="{6773B920-E321-476E-A720-321D2CB90F5E}" dt="2019-10-21T13:04:18.086" v="5951" actId="1076"/>
          <ac:spMkLst>
            <pc:docMk/>
            <pc:sldMk cId="1014587135" sldId="1951"/>
            <ac:spMk id="29" creationId="{CE8FC16C-D813-4585-9249-68138C9BC3C0}"/>
          </ac:spMkLst>
        </pc:spChg>
        <pc:spChg chg="mod">
          <ac:chgData name="Patrick David" userId="daa19269-4890-4d57-b830-4465cdaf32ca" providerId="ADAL" clId="{6773B920-E321-476E-A720-321D2CB90F5E}" dt="2019-10-21T13:04:28.413" v="5952" actId="1076"/>
          <ac:spMkLst>
            <pc:docMk/>
            <pc:sldMk cId="1014587135" sldId="1951"/>
            <ac:spMk id="30" creationId="{B89D72F2-3FC5-4997-BB83-35A78AFE5EE8}"/>
          </ac:spMkLst>
        </pc:spChg>
        <pc:spChg chg="mod">
          <ac:chgData name="Patrick David" userId="daa19269-4890-4d57-b830-4465cdaf32ca" providerId="ADAL" clId="{6773B920-E321-476E-A720-321D2CB90F5E}" dt="2019-10-21T13:04:08.409" v="5950" actId="1076"/>
          <ac:spMkLst>
            <pc:docMk/>
            <pc:sldMk cId="1014587135" sldId="1951"/>
            <ac:spMk id="50" creationId="{7CE628AF-7CAC-44A4-9281-DE98D609DCFB}"/>
          </ac:spMkLst>
        </pc:spChg>
      </pc:sldChg>
      <pc:sldChg chg="modSp del mod modShow addCm">
        <pc:chgData name="Patrick David" userId="daa19269-4890-4d57-b830-4465cdaf32ca" providerId="ADAL" clId="{6773B920-E321-476E-A720-321D2CB90F5E}" dt="2019-11-05T18:17:53.977" v="6633" actId="47"/>
        <pc:sldMkLst>
          <pc:docMk/>
          <pc:sldMk cId="2605375569" sldId="1952"/>
        </pc:sldMkLst>
        <pc:spChg chg="mod">
          <ac:chgData name="Patrick David" userId="daa19269-4890-4d57-b830-4465cdaf32ca" providerId="ADAL" clId="{6773B920-E321-476E-A720-321D2CB90F5E}" dt="2019-10-04T14:53:06.139" v="2597"/>
          <ac:spMkLst>
            <pc:docMk/>
            <pc:sldMk cId="2605375569" sldId="1952"/>
            <ac:spMk id="7" creationId="{CB782023-9D42-4982-B86E-EE310DDBF143}"/>
          </ac:spMkLst>
        </pc:spChg>
      </pc:sldChg>
      <pc:sldChg chg="modSp add del mod ord">
        <pc:chgData name="Patrick David" userId="daa19269-4890-4d57-b830-4465cdaf32ca" providerId="ADAL" clId="{6773B920-E321-476E-A720-321D2CB90F5E}" dt="2019-11-13T23:00:31.948" v="7712" actId="47"/>
        <pc:sldMkLst>
          <pc:docMk/>
          <pc:sldMk cId="425784888" sldId="1953"/>
        </pc:sldMkLst>
        <pc:spChg chg="mod">
          <ac:chgData name="Patrick David" userId="daa19269-4890-4d57-b830-4465cdaf32ca" providerId="ADAL" clId="{6773B920-E321-476E-A720-321D2CB90F5E}" dt="2019-10-04T14:53:06.139" v="2597"/>
          <ac:spMkLst>
            <pc:docMk/>
            <pc:sldMk cId="425784888" sldId="1953"/>
            <ac:spMk id="6" creationId="{06048104-311D-433E-9673-4CE2CAE743EC}"/>
          </ac:spMkLst>
        </pc:spChg>
        <pc:spChg chg="mod">
          <ac:chgData name="Patrick David" userId="daa19269-4890-4d57-b830-4465cdaf32ca" providerId="ADAL" clId="{6773B920-E321-476E-A720-321D2CB90F5E}" dt="2019-11-04T22:50:53.095" v="6582" actId="255"/>
          <ac:spMkLst>
            <pc:docMk/>
            <pc:sldMk cId="425784888" sldId="1953"/>
            <ac:spMk id="7" creationId="{9024A2B5-7E9E-4A6F-AE06-D64AADF19D32}"/>
          </ac:spMkLst>
        </pc:spChg>
      </pc:sldChg>
      <pc:sldChg chg="add del ord">
        <pc:chgData name="Patrick David" userId="daa19269-4890-4d57-b830-4465cdaf32ca" providerId="ADAL" clId="{6773B920-E321-476E-A720-321D2CB90F5E}" dt="2019-09-20T18:40:57.273" v="13" actId="47"/>
        <pc:sldMkLst>
          <pc:docMk/>
          <pc:sldMk cId="2075758483" sldId="1954"/>
        </pc:sldMkLst>
      </pc:sldChg>
      <pc:sldChg chg="add del ord">
        <pc:chgData name="Patrick David" userId="daa19269-4890-4d57-b830-4465cdaf32ca" providerId="ADAL" clId="{6773B920-E321-476E-A720-321D2CB90F5E}" dt="2019-09-20T18:41:29.790" v="16"/>
        <pc:sldMkLst>
          <pc:docMk/>
          <pc:sldMk cId="2946542809" sldId="1955"/>
        </pc:sldMkLst>
      </pc:sldChg>
      <pc:sldChg chg="addSp modSp del mod ord modShow">
        <pc:chgData name="Patrick David" userId="daa19269-4890-4d57-b830-4465cdaf32ca" providerId="ADAL" clId="{6773B920-E321-476E-A720-321D2CB90F5E}" dt="2019-11-05T18:20:11.781" v="6668" actId="47"/>
        <pc:sldMkLst>
          <pc:docMk/>
          <pc:sldMk cId="3885918114" sldId="1955"/>
        </pc:sldMkLst>
        <pc:spChg chg="mod">
          <ac:chgData name="Patrick David" userId="daa19269-4890-4d57-b830-4465cdaf32ca" providerId="ADAL" clId="{6773B920-E321-476E-A720-321D2CB90F5E}" dt="2019-10-04T15:21:50.591" v="2770" actId="108"/>
          <ac:spMkLst>
            <pc:docMk/>
            <pc:sldMk cId="3885918114" sldId="1955"/>
            <ac:spMk id="3" creationId="{5FE4243E-C802-4A28-AB3F-057AF4DEFD02}"/>
          </ac:spMkLst>
        </pc:spChg>
        <pc:spChg chg="mod">
          <ac:chgData name="Patrick David" userId="daa19269-4890-4d57-b830-4465cdaf32ca" providerId="ADAL" clId="{6773B920-E321-476E-A720-321D2CB90F5E}" dt="2019-10-15T20:59:08.246" v="5924" actId="108"/>
          <ac:spMkLst>
            <pc:docMk/>
            <pc:sldMk cId="3885918114" sldId="1955"/>
            <ac:spMk id="4" creationId="{4495CC95-BBA2-4A4F-A5DB-604A1507A615}"/>
          </ac:spMkLst>
        </pc:spChg>
        <pc:spChg chg="add">
          <ac:chgData name="Patrick David" userId="daa19269-4890-4d57-b830-4465cdaf32ca" providerId="ADAL" clId="{6773B920-E321-476E-A720-321D2CB90F5E}" dt="2019-10-04T15:22:13.161" v="2773"/>
          <ac:spMkLst>
            <pc:docMk/>
            <pc:sldMk cId="3885918114" sldId="1955"/>
            <ac:spMk id="5" creationId="{2F09F9A6-81B9-4C0B-9423-F3F86086EA15}"/>
          </ac:spMkLst>
        </pc:spChg>
      </pc:sldChg>
      <pc:sldChg chg="modSp add del mod ord modShow addCm modCm">
        <pc:chgData name="Patrick David" userId="daa19269-4890-4d57-b830-4465cdaf32ca" providerId="ADAL" clId="{6773B920-E321-476E-A720-321D2CB90F5E}" dt="2019-11-05T18:18:04.741" v="6634" actId="47"/>
        <pc:sldMkLst>
          <pc:docMk/>
          <pc:sldMk cId="158222415" sldId="1956"/>
        </pc:sldMkLst>
        <pc:spChg chg="mod">
          <ac:chgData name="Patrick David" userId="daa19269-4890-4d57-b830-4465cdaf32ca" providerId="ADAL" clId="{6773B920-E321-476E-A720-321D2CB90F5E}" dt="2019-10-04T15:03:25.835" v="2708" actId="2711"/>
          <ac:spMkLst>
            <pc:docMk/>
            <pc:sldMk cId="158222415" sldId="1956"/>
            <ac:spMk id="7" creationId="{9024A2B5-7E9E-4A6F-AE06-D64AADF19D32}"/>
          </ac:spMkLst>
        </pc:spChg>
        <pc:spChg chg="mod">
          <ac:chgData name="Patrick David" userId="daa19269-4890-4d57-b830-4465cdaf32ca" providerId="ADAL" clId="{6773B920-E321-476E-A720-321D2CB90F5E}" dt="2019-10-04T14:53:06.139" v="2597"/>
          <ac:spMkLst>
            <pc:docMk/>
            <pc:sldMk cId="158222415" sldId="1956"/>
            <ac:spMk id="55" creationId="{719FB6C9-B10D-4B09-9302-F7594DF41707}"/>
          </ac:spMkLst>
        </pc:spChg>
      </pc:sldChg>
      <pc:sldChg chg="addSp modSp add del mod ord modNotesTx">
        <pc:chgData name="Patrick David" userId="daa19269-4890-4d57-b830-4465cdaf32ca" providerId="ADAL" clId="{6773B920-E321-476E-A720-321D2CB90F5E}" dt="2019-11-13T23:12:57.174" v="7979" actId="20577"/>
        <pc:sldMkLst>
          <pc:docMk/>
          <pc:sldMk cId="2658103204" sldId="1957"/>
        </pc:sldMkLst>
        <pc:spChg chg="mod">
          <ac:chgData name="Patrick David" userId="daa19269-4890-4d57-b830-4465cdaf32ca" providerId="ADAL" clId="{6773B920-E321-476E-A720-321D2CB90F5E}" dt="2019-11-13T23:07:07.125" v="7765" actId="20577"/>
          <ac:spMkLst>
            <pc:docMk/>
            <pc:sldMk cId="2658103204" sldId="1957"/>
            <ac:spMk id="4" creationId="{F93D070B-1559-495E-9C35-5099C4CE4183}"/>
          </ac:spMkLst>
        </pc:spChg>
        <pc:spChg chg="mod">
          <ac:chgData name="Patrick David" userId="daa19269-4890-4d57-b830-4465cdaf32ca" providerId="ADAL" clId="{6773B920-E321-476E-A720-321D2CB90F5E}" dt="2019-10-04T14:53:06.139" v="2597"/>
          <ac:spMkLst>
            <pc:docMk/>
            <pc:sldMk cId="2658103204" sldId="1957"/>
            <ac:spMk id="6" creationId="{0D1F8B8D-3AF0-4F7B-AF78-2837249A3144}"/>
          </ac:spMkLst>
        </pc:spChg>
        <pc:spChg chg="mod">
          <ac:chgData name="Patrick David" userId="daa19269-4890-4d57-b830-4465cdaf32ca" providerId="ADAL" clId="{6773B920-E321-476E-A720-321D2CB90F5E}" dt="2019-11-13T23:12:57.174" v="7979" actId="20577"/>
          <ac:spMkLst>
            <pc:docMk/>
            <pc:sldMk cId="2658103204" sldId="1957"/>
            <ac:spMk id="7" creationId="{9024A2B5-7E9E-4A6F-AE06-D64AADF19D32}"/>
          </ac:spMkLst>
        </pc:spChg>
        <pc:picChg chg="add mod">
          <ac:chgData name="Patrick David" userId="daa19269-4890-4d57-b830-4465cdaf32ca" providerId="ADAL" clId="{6773B920-E321-476E-A720-321D2CB90F5E}" dt="2019-10-31T02:41:55.235" v="6275" actId="1076"/>
          <ac:picMkLst>
            <pc:docMk/>
            <pc:sldMk cId="2658103204" sldId="1957"/>
            <ac:picMk id="2" creationId="{7EFD0D4A-9459-47CF-BA02-2BD854A5585E}"/>
          </ac:picMkLst>
        </pc:picChg>
      </pc:sldChg>
      <pc:sldChg chg="del ord">
        <pc:chgData name="Patrick David" userId="daa19269-4890-4d57-b830-4465cdaf32ca" providerId="ADAL" clId="{6773B920-E321-476E-A720-321D2CB90F5E}" dt="2019-09-20T18:39:49.495" v="12"/>
        <pc:sldMkLst>
          <pc:docMk/>
          <pc:sldMk cId="816817823" sldId="1958"/>
        </pc:sldMkLst>
      </pc:sldChg>
      <pc:sldChg chg="del ord">
        <pc:chgData name="Patrick David" userId="daa19269-4890-4d57-b830-4465cdaf32ca" providerId="ADAL" clId="{6773B920-E321-476E-A720-321D2CB90F5E}" dt="2019-09-20T18:39:49.495" v="12"/>
        <pc:sldMkLst>
          <pc:docMk/>
          <pc:sldMk cId="4135414498" sldId="1959"/>
        </pc:sldMkLst>
      </pc:sldChg>
      <pc:sldChg chg="del ord">
        <pc:chgData name="Patrick David" userId="daa19269-4890-4d57-b830-4465cdaf32ca" providerId="ADAL" clId="{6773B920-E321-476E-A720-321D2CB90F5E}" dt="2019-09-20T18:39:49.495" v="12"/>
        <pc:sldMkLst>
          <pc:docMk/>
          <pc:sldMk cId="3849087776" sldId="1960"/>
        </pc:sldMkLst>
      </pc:sldChg>
      <pc:sldChg chg="del ord">
        <pc:chgData name="Patrick David" userId="daa19269-4890-4d57-b830-4465cdaf32ca" providerId="ADAL" clId="{6773B920-E321-476E-A720-321D2CB90F5E}" dt="2019-09-20T18:39:49.495" v="12"/>
        <pc:sldMkLst>
          <pc:docMk/>
          <pc:sldMk cId="2353259827" sldId="1961"/>
        </pc:sldMkLst>
      </pc:sldChg>
      <pc:sldChg chg="addSp modSp del mod ord modShow">
        <pc:chgData name="Patrick David" userId="daa19269-4890-4d57-b830-4465cdaf32ca" providerId="ADAL" clId="{6773B920-E321-476E-A720-321D2CB90F5E}" dt="2019-11-05T18:20:11.781" v="6668" actId="47"/>
        <pc:sldMkLst>
          <pc:docMk/>
          <pc:sldMk cId="2398402871" sldId="1962"/>
        </pc:sldMkLst>
        <pc:spChg chg="mod">
          <ac:chgData name="Patrick David" userId="daa19269-4890-4d57-b830-4465cdaf32ca" providerId="ADAL" clId="{6773B920-E321-476E-A720-321D2CB90F5E}" dt="2019-10-04T15:17:41.579" v="2767" actId="108"/>
          <ac:spMkLst>
            <pc:docMk/>
            <pc:sldMk cId="2398402871" sldId="1962"/>
            <ac:spMk id="3" creationId="{5FE4243E-C802-4A28-AB3F-057AF4DEFD02}"/>
          </ac:spMkLst>
        </pc:spChg>
        <pc:spChg chg="mod">
          <ac:chgData name="Patrick David" userId="daa19269-4890-4d57-b830-4465cdaf32ca" providerId="ADAL" clId="{6773B920-E321-476E-A720-321D2CB90F5E}" dt="2019-10-15T20:58:50.711" v="5923" actId="108"/>
          <ac:spMkLst>
            <pc:docMk/>
            <pc:sldMk cId="2398402871" sldId="1962"/>
            <ac:spMk id="4" creationId="{4495CC95-BBA2-4A4F-A5DB-604A1507A615}"/>
          </ac:spMkLst>
        </pc:spChg>
        <pc:spChg chg="add">
          <ac:chgData name="Patrick David" userId="daa19269-4890-4d57-b830-4465cdaf32ca" providerId="ADAL" clId="{6773B920-E321-476E-A720-321D2CB90F5E}" dt="2019-10-04T15:22:10.933" v="2772"/>
          <ac:spMkLst>
            <pc:docMk/>
            <pc:sldMk cId="2398402871" sldId="1962"/>
            <ac:spMk id="5" creationId="{AD9500BC-6020-4204-A662-14C05B890CEC}"/>
          </ac:spMkLst>
        </pc:spChg>
      </pc:sldChg>
      <pc:sldChg chg="del ord">
        <pc:chgData name="Patrick David" userId="daa19269-4890-4d57-b830-4465cdaf32ca" providerId="ADAL" clId="{6773B920-E321-476E-A720-321D2CB90F5E}" dt="2019-09-20T18:39:49.495" v="12"/>
        <pc:sldMkLst>
          <pc:docMk/>
          <pc:sldMk cId="3615769766" sldId="1962"/>
        </pc:sldMkLst>
      </pc:sldChg>
      <pc:sldChg chg="del ord">
        <pc:chgData name="Patrick David" userId="daa19269-4890-4d57-b830-4465cdaf32ca" providerId="ADAL" clId="{6773B920-E321-476E-A720-321D2CB90F5E}" dt="2019-09-20T18:39:49.495" v="12"/>
        <pc:sldMkLst>
          <pc:docMk/>
          <pc:sldMk cId="1123668154" sldId="1963"/>
        </pc:sldMkLst>
      </pc:sldChg>
      <pc:sldChg chg="del ord">
        <pc:chgData name="Patrick David" userId="daa19269-4890-4d57-b830-4465cdaf32ca" providerId="ADAL" clId="{6773B920-E321-476E-A720-321D2CB90F5E}" dt="2019-09-20T18:39:49.495" v="12"/>
        <pc:sldMkLst>
          <pc:docMk/>
          <pc:sldMk cId="2731938867" sldId="1964"/>
        </pc:sldMkLst>
      </pc:sldChg>
      <pc:sldChg chg="del ord">
        <pc:chgData name="Patrick David" userId="daa19269-4890-4d57-b830-4465cdaf32ca" providerId="ADAL" clId="{6773B920-E321-476E-A720-321D2CB90F5E}" dt="2019-09-20T18:39:49.495" v="12"/>
        <pc:sldMkLst>
          <pc:docMk/>
          <pc:sldMk cId="3031052544" sldId="1965"/>
        </pc:sldMkLst>
      </pc:sldChg>
      <pc:sldChg chg="del ord">
        <pc:chgData name="Patrick David" userId="daa19269-4890-4d57-b830-4465cdaf32ca" providerId="ADAL" clId="{6773B920-E321-476E-A720-321D2CB90F5E}" dt="2019-09-20T18:39:49.495" v="12"/>
        <pc:sldMkLst>
          <pc:docMk/>
          <pc:sldMk cId="3247985256" sldId="1966"/>
        </pc:sldMkLst>
      </pc:sldChg>
      <pc:sldChg chg="del ord">
        <pc:chgData name="Patrick David" userId="daa19269-4890-4d57-b830-4465cdaf32ca" providerId="ADAL" clId="{6773B920-E321-476E-A720-321D2CB90F5E}" dt="2019-09-20T18:39:49.495" v="12"/>
        <pc:sldMkLst>
          <pc:docMk/>
          <pc:sldMk cId="2972665964" sldId="1967"/>
        </pc:sldMkLst>
      </pc:sldChg>
      <pc:sldChg chg="del ord">
        <pc:chgData name="Patrick David" userId="daa19269-4890-4d57-b830-4465cdaf32ca" providerId="ADAL" clId="{6773B920-E321-476E-A720-321D2CB90F5E}" dt="2019-09-20T18:39:49.495" v="12"/>
        <pc:sldMkLst>
          <pc:docMk/>
          <pc:sldMk cId="3848546452" sldId="1968"/>
        </pc:sldMkLst>
      </pc:sldChg>
      <pc:sldChg chg="del ord">
        <pc:chgData name="Patrick David" userId="daa19269-4890-4d57-b830-4465cdaf32ca" providerId="ADAL" clId="{6773B920-E321-476E-A720-321D2CB90F5E}" dt="2019-09-20T18:39:49.495" v="12"/>
        <pc:sldMkLst>
          <pc:docMk/>
          <pc:sldMk cId="4304196" sldId="1969"/>
        </pc:sldMkLst>
      </pc:sldChg>
      <pc:sldChg chg="del ord">
        <pc:chgData name="Patrick David" userId="daa19269-4890-4d57-b830-4465cdaf32ca" providerId="ADAL" clId="{6773B920-E321-476E-A720-321D2CB90F5E}" dt="2019-09-20T18:39:49.495" v="12"/>
        <pc:sldMkLst>
          <pc:docMk/>
          <pc:sldMk cId="2464921511" sldId="1970"/>
        </pc:sldMkLst>
      </pc:sldChg>
      <pc:sldChg chg="del ord">
        <pc:chgData name="Patrick David" userId="daa19269-4890-4d57-b830-4465cdaf32ca" providerId="ADAL" clId="{6773B920-E321-476E-A720-321D2CB90F5E}" dt="2019-09-20T18:39:49.495" v="12"/>
        <pc:sldMkLst>
          <pc:docMk/>
          <pc:sldMk cId="2718971916" sldId="1971"/>
        </pc:sldMkLst>
      </pc:sldChg>
      <pc:sldChg chg="del ord">
        <pc:chgData name="Patrick David" userId="daa19269-4890-4d57-b830-4465cdaf32ca" providerId="ADAL" clId="{6773B920-E321-476E-A720-321D2CB90F5E}" dt="2019-09-20T18:39:49.495" v="12"/>
        <pc:sldMkLst>
          <pc:docMk/>
          <pc:sldMk cId="1365646511" sldId="1972"/>
        </pc:sldMkLst>
      </pc:sldChg>
      <pc:sldChg chg="modSp">
        <pc:chgData name="Patrick David" userId="daa19269-4890-4d57-b830-4465cdaf32ca" providerId="ADAL" clId="{6773B920-E321-476E-A720-321D2CB90F5E}" dt="2019-11-15T15:19:41.932" v="10048" actId="207"/>
        <pc:sldMkLst>
          <pc:docMk/>
          <pc:sldMk cId="1709818411" sldId="1972"/>
        </pc:sldMkLst>
        <pc:spChg chg="mod">
          <ac:chgData name="Patrick David" userId="daa19269-4890-4d57-b830-4465cdaf32ca" providerId="ADAL" clId="{6773B920-E321-476E-A720-321D2CB90F5E}" dt="2019-10-04T14:53:06.139" v="2597"/>
          <ac:spMkLst>
            <pc:docMk/>
            <pc:sldMk cId="1709818411" sldId="1972"/>
            <ac:spMk id="7" creationId="{9AB29C19-7BDC-4747-AF8C-8B5A5937CBF0}"/>
          </ac:spMkLst>
        </pc:spChg>
        <pc:graphicFrameChg chg="mod">
          <ac:chgData name="Patrick David" userId="daa19269-4890-4d57-b830-4465cdaf32ca" providerId="ADAL" clId="{6773B920-E321-476E-A720-321D2CB90F5E}" dt="2019-11-15T15:19:41.932" v="10048" actId="207"/>
          <ac:graphicFrameMkLst>
            <pc:docMk/>
            <pc:sldMk cId="1709818411" sldId="1972"/>
            <ac:graphicFrameMk id="5" creationId="{9F7A4EFF-1A00-44DC-AD3B-7A57361956A6}"/>
          </ac:graphicFrameMkLst>
        </pc:graphicFrameChg>
      </pc:sldChg>
      <pc:sldChg chg="del ord">
        <pc:chgData name="Patrick David" userId="daa19269-4890-4d57-b830-4465cdaf32ca" providerId="ADAL" clId="{6773B920-E321-476E-A720-321D2CB90F5E}" dt="2019-09-20T18:39:49.495" v="12"/>
        <pc:sldMkLst>
          <pc:docMk/>
          <pc:sldMk cId="3054353282" sldId="1973"/>
        </pc:sldMkLst>
      </pc:sldChg>
      <pc:sldChg chg="del">
        <pc:chgData name="Patrick David" userId="daa19269-4890-4d57-b830-4465cdaf32ca" providerId="ADAL" clId="{6773B920-E321-476E-A720-321D2CB90F5E}" dt="2019-09-20T18:42:13.605" v="26" actId="47"/>
        <pc:sldMkLst>
          <pc:docMk/>
          <pc:sldMk cId="3155197123" sldId="1973"/>
        </pc:sldMkLst>
      </pc:sldChg>
      <pc:sldChg chg="del ord">
        <pc:chgData name="Patrick David" userId="daa19269-4890-4d57-b830-4465cdaf32ca" providerId="ADAL" clId="{6773B920-E321-476E-A720-321D2CB90F5E}" dt="2019-09-20T18:39:49.495" v="12"/>
        <pc:sldMkLst>
          <pc:docMk/>
          <pc:sldMk cId="2475432565" sldId="1974"/>
        </pc:sldMkLst>
      </pc:sldChg>
      <pc:sldChg chg="del ord">
        <pc:chgData name="Patrick David" userId="daa19269-4890-4d57-b830-4465cdaf32ca" providerId="ADAL" clId="{6773B920-E321-476E-A720-321D2CB90F5E}" dt="2019-09-20T18:39:49.495" v="12"/>
        <pc:sldMkLst>
          <pc:docMk/>
          <pc:sldMk cId="1091715747" sldId="1975"/>
        </pc:sldMkLst>
      </pc:sldChg>
      <pc:sldChg chg="del ord">
        <pc:chgData name="Patrick David" userId="daa19269-4890-4d57-b830-4465cdaf32ca" providerId="ADAL" clId="{6773B920-E321-476E-A720-321D2CB90F5E}" dt="2019-09-20T18:39:49.495" v="12"/>
        <pc:sldMkLst>
          <pc:docMk/>
          <pc:sldMk cId="1540120972" sldId="1976"/>
        </pc:sldMkLst>
      </pc:sldChg>
      <pc:sldChg chg="del ord">
        <pc:chgData name="Patrick David" userId="daa19269-4890-4d57-b830-4465cdaf32ca" providerId="ADAL" clId="{6773B920-E321-476E-A720-321D2CB90F5E}" dt="2019-09-20T18:39:49.495" v="12"/>
        <pc:sldMkLst>
          <pc:docMk/>
          <pc:sldMk cId="640024612" sldId="1977"/>
        </pc:sldMkLst>
      </pc:sldChg>
      <pc:sldChg chg="del ord">
        <pc:chgData name="Patrick David" userId="daa19269-4890-4d57-b830-4465cdaf32ca" providerId="ADAL" clId="{6773B920-E321-476E-A720-321D2CB90F5E}" dt="2019-09-20T18:39:49.495" v="12"/>
        <pc:sldMkLst>
          <pc:docMk/>
          <pc:sldMk cId="1709818411" sldId="1978"/>
        </pc:sldMkLst>
      </pc:sldChg>
      <pc:sldChg chg="modSp del mod ord">
        <pc:chgData name="Patrick David" userId="daa19269-4890-4d57-b830-4465cdaf32ca" providerId="ADAL" clId="{6773B920-E321-476E-A720-321D2CB90F5E}" dt="2019-11-04T22:43:04.446" v="6564" actId="47"/>
        <pc:sldMkLst>
          <pc:docMk/>
          <pc:sldMk cId="2179314197" sldId="1978"/>
        </pc:sldMkLst>
        <pc:spChg chg="mod">
          <ac:chgData name="Patrick David" userId="daa19269-4890-4d57-b830-4465cdaf32ca" providerId="ADAL" clId="{6773B920-E321-476E-A720-321D2CB90F5E}" dt="2019-10-04T14:53:06.139" v="2597"/>
          <ac:spMkLst>
            <pc:docMk/>
            <pc:sldMk cId="2179314197" sldId="1978"/>
            <ac:spMk id="6" creationId="{CEA0F177-6CA8-4CF5-84F7-238B8677732E}"/>
          </ac:spMkLst>
        </pc:spChg>
        <pc:spChg chg="mod">
          <ac:chgData name="Patrick David" userId="daa19269-4890-4d57-b830-4465cdaf32ca" providerId="ADAL" clId="{6773B920-E321-476E-A720-321D2CB90F5E}" dt="2019-10-04T15:07:20.859" v="2733" actId="2711"/>
          <ac:spMkLst>
            <pc:docMk/>
            <pc:sldMk cId="2179314197" sldId="1978"/>
            <ac:spMk id="7" creationId="{9024A2B5-7E9E-4A6F-AE06-D64AADF19D32}"/>
          </ac:spMkLst>
        </pc:spChg>
      </pc:sldChg>
      <pc:sldChg chg="del ord">
        <pc:chgData name="Patrick David" userId="daa19269-4890-4d57-b830-4465cdaf32ca" providerId="ADAL" clId="{6773B920-E321-476E-A720-321D2CB90F5E}" dt="2019-09-20T18:39:49.495" v="12"/>
        <pc:sldMkLst>
          <pc:docMk/>
          <pc:sldMk cId="2179314197" sldId="1979"/>
        </pc:sldMkLst>
      </pc:sldChg>
      <pc:sldChg chg="modSp mod">
        <pc:chgData name="Patrick David" userId="daa19269-4890-4d57-b830-4465cdaf32ca" providerId="ADAL" clId="{6773B920-E321-476E-A720-321D2CB90F5E}" dt="2019-11-15T15:14:54.164" v="10016" actId="207"/>
        <pc:sldMkLst>
          <pc:docMk/>
          <pc:sldMk cId="3271473127" sldId="1979"/>
        </pc:sldMkLst>
        <pc:spChg chg="mod">
          <ac:chgData name="Patrick David" userId="daa19269-4890-4d57-b830-4465cdaf32ca" providerId="ADAL" clId="{6773B920-E321-476E-A720-321D2CB90F5E}" dt="2019-10-30T13:29:20.369" v="5999" actId="20577"/>
          <ac:spMkLst>
            <pc:docMk/>
            <pc:sldMk cId="3271473127" sldId="1979"/>
            <ac:spMk id="4" creationId="{F93D070B-1559-495E-9C35-5099C4CE4183}"/>
          </ac:spMkLst>
        </pc:spChg>
        <pc:spChg chg="mod">
          <ac:chgData name="Patrick David" userId="daa19269-4890-4d57-b830-4465cdaf32ca" providerId="ADAL" clId="{6773B920-E321-476E-A720-321D2CB90F5E}" dt="2019-10-04T14:53:06.139" v="2597"/>
          <ac:spMkLst>
            <pc:docMk/>
            <pc:sldMk cId="3271473127" sldId="1979"/>
            <ac:spMk id="6" creationId="{39481B81-06F2-4AE0-A621-BF8FDE940836}"/>
          </ac:spMkLst>
        </pc:spChg>
        <pc:spChg chg="mod">
          <ac:chgData name="Patrick David" userId="daa19269-4890-4d57-b830-4465cdaf32ca" providerId="ADAL" clId="{6773B920-E321-476E-A720-321D2CB90F5E}" dt="2019-11-15T15:14:54.164" v="10016" actId="207"/>
          <ac:spMkLst>
            <pc:docMk/>
            <pc:sldMk cId="3271473127" sldId="1979"/>
            <ac:spMk id="7" creationId="{9024A2B5-7E9E-4A6F-AE06-D64AADF19D32}"/>
          </ac:spMkLst>
        </pc:spChg>
      </pc:sldChg>
      <pc:sldChg chg="delSp modSp del mod modShow addCm modCm">
        <pc:chgData name="Patrick David" userId="daa19269-4890-4d57-b830-4465cdaf32ca" providerId="ADAL" clId="{6773B920-E321-476E-A720-321D2CB90F5E}" dt="2019-11-05T18:19:46.939" v="6667" actId="47"/>
        <pc:sldMkLst>
          <pc:docMk/>
          <pc:sldMk cId="3138039709" sldId="1980"/>
        </pc:sldMkLst>
        <pc:spChg chg="del mod">
          <ac:chgData name="Patrick David" userId="daa19269-4890-4d57-b830-4465cdaf32ca" providerId="ADAL" clId="{6773B920-E321-476E-A720-321D2CB90F5E}" dt="2019-10-15T20:53:01.208" v="5898" actId="478"/>
          <ac:spMkLst>
            <pc:docMk/>
            <pc:sldMk cId="3138039709" sldId="1980"/>
            <ac:spMk id="7" creationId="{9024A2B5-7E9E-4A6F-AE06-D64AADF19D32}"/>
          </ac:spMkLst>
        </pc:spChg>
        <pc:spChg chg="mod">
          <ac:chgData name="Patrick David" userId="daa19269-4890-4d57-b830-4465cdaf32ca" providerId="ADAL" clId="{6773B920-E321-476E-A720-321D2CB90F5E}" dt="2019-10-04T14:53:06.139" v="2597"/>
          <ac:spMkLst>
            <pc:docMk/>
            <pc:sldMk cId="3138039709" sldId="1980"/>
            <ac:spMk id="8" creationId="{A1CA7278-F58D-4053-AF82-6C5802159171}"/>
          </ac:spMkLst>
        </pc:spChg>
        <pc:graphicFrameChg chg="mod modGraphic">
          <ac:chgData name="Patrick David" userId="daa19269-4890-4d57-b830-4465cdaf32ca" providerId="ADAL" clId="{6773B920-E321-476E-A720-321D2CB90F5E}" dt="2019-11-04T22:47:44.302" v="6577" actId="20577"/>
          <ac:graphicFrameMkLst>
            <pc:docMk/>
            <pc:sldMk cId="3138039709" sldId="1980"/>
            <ac:graphicFrameMk id="6" creationId="{DA5A6CE2-F61D-4E80-B38B-DBD968E3C7E1}"/>
          </ac:graphicFrameMkLst>
        </pc:graphicFrameChg>
      </pc:sldChg>
      <pc:sldChg chg="del ord">
        <pc:chgData name="Patrick David" userId="daa19269-4890-4d57-b830-4465cdaf32ca" providerId="ADAL" clId="{6773B920-E321-476E-A720-321D2CB90F5E}" dt="2019-09-20T18:39:49.495" v="12"/>
        <pc:sldMkLst>
          <pc:docMk/>
          <pc:sldMk cId="3155197123" sldId="1980"/>
        </pc:sldMkLst>
      </pc:sldChg>
      <pc:sldChg chg="modSp mod ord">
        <pc:chgData name="Patrick David" userId="daa19269-4890-4d57-b830-4465cdaf32ca" providerId="ADAL" clId="{6773B920-E321-476E-A720-321D2CB90F5E}" dt="2019-11-15T15:19:26.955" v="10047" actId="207"/>
        <pc:sldMkLst>
          <pc:docMk/>
          <pc:sldMk cId="1498949539" sldId="1981"/>
        </pc:sldMkLst>
        <pc:spChg chg="mod">
          <ac:chgData name="Patrick David" userId="daa19269-4890-4d57-b830-4465cdaf32ca" providerId="ADAL" clId="{6773B920-E321-476E-A720-321D2CB90F5E}" dt="2019-11-15T15:19:26.955" v="10047" actId="207"/>
          <ac:spMkLst>
            <pc:docMk/>
            <pc:sldMk cId="1498949539" sldId="1981"/>
            <ac:spMk id="7" creationId="{9024A2B5-7E9E-4A6F-AE06-D64AADF19D32}"/>
          </ac:spMkLst>
        </pc:spChg>
        <pc:spChg chg="mod">
          <ac:chgData name="Patrick David" userId="daa19269-4890-4d57-b830-4465cdaf32ca" providerId="ADAL" clId="{6773B920-E321-476E-A720-321D2CB90F5E}" dt="2019-10-04T14:53:06.139" v="2597"/>
          <ac:spMkLst>
            <pc:docMk/>
            <pc:sldMk cId="1498949539" sldId="1981"/>
            <ac:spMk id="8" creationId="{152E8AB8-FD2D-4DEA-8970-2AE2AFEA5546}"/>
          </ac:spMkLst>
        </pc:spChg>
        <pc:picChg chg="mod">
          <ac:chgData name="Patrick David" userId="daa19269-4890-4d57-b830-4465cdaf32ca" providerId="ADAL" clId="{6773B920-E321-476E-A720-321D2CB90F5E}" dt="2019-11-04T22:42:51.008" v="6562" actId="1076"/>
          <ac:picMkLst>
            <pc:docMk/>
            <pc:sldMk cId="1498949539" sldId="1981"/>
            <ac:picMk id="3" creationId="{0967E6DC-56B4-4A85-BA79-6114039D61AC}"/>
          </ac:picMkLst>
        </pc:picChg>
      </pc:sldChg>
      <pc:sldChg chg="del ord">
        <pc:chgData name="Patrick David" userId="daa19269-4890-4d57-b830-4465cdaf32ca" providerId="ADAL" clId="{6773B920-E321-476E-A720-321D2CB90F5E}" dt="2019-09-20T18:39:49.495" v="12"/>
        <pc:sldMkLst>
          <pc:docMk/>
          <pc:sldMk cId="3271473127" sldId="1981"/>
        </pc:sldMkLst>
      </pc:sldChg>
      <pc:sldChg chg="modSp del mod">
        <pc:chgData name="Patrick David" userId="daa19269-4890-4d57-b830-4465cdaf32ca" providerId="ADAL" clId="{6773B920-E321-476E-A720-321D2CB90F5E}" dt="2019-10-15T20:53:58.351" v="5903" actId="47"/>
        <pc:sldMkLst>
          <pc:docMk/>
          <pc:sldMk cId="2931759966" sldId="1982"/>
        </pc:sldMkLst>
        <pc:spChg chg="mod">
          <ac:chgData name="Patrick David" userId="daa19269-4890-4d57-b830-4465cdaf32ca" providerId="ADAL" clId="{6773B920-E321-476E-A720-321D2CB90F5E}" dt="2019-10-04T14:53:06.139" v="2597"/>
          <ac:spMkLst>
            <pc:docMk/>
            <pc:sldMk cId="2931759966" sldId="1982"/>
            <ac:spMk id="6" creationId="{39EEE1E7-C0EF-4C64-82D9-9E2854C81E09}"/>
          </ac:spMkLst>
        </pc:spChg>
        <pc:spChg chg="mod">
          <ac:chgData name="Patrick David" userId="daa19269-4890-4d57-b830-4465cdaf32ca" providerId="ADAL" clId="{6773B920-E321-476E-A720-321D2CB90F5E}" dt="2019-10-04T15:08:57.377" v="2739" actId="2711"/>
          <ac:spMkLst>
            <pc:docMk/>
            <pc:sldMk cId="2931759966" sldId="1982"/>
            <ac:spMk id="7" creationId="{9024A2B5-7E9E-4A6F-AE06-D64AADF19D32}"/>
          </ac:spMkLst>
        </pc:spChg>
      </pc:sldChg>
      <pc:sldChg chg="del ord">
        <pc:chgData name="Patrick David" userId="daa19269-4890-4d57-b830-4465cdaf32ca" providerId="ADAL" clId="{6773B920-E321-476E-A720-321D2CB90F5E}" dt="2019-09-20T18:39:49.495" v="12"/>
        <pc:sldMkLst>
          <pc:docMk/>
          <pc:sldMk cId="3138039709" sldId="1982"/>
        </pc:sldMkLst>
      </pc:sldChg>
      <pc:sldChg chg="del ord">
        <pc:chgData name="Patrick David" userId="daa19269-4890-4d57-b830-4465cdaf32ca" providerId="ADAL" clId="{6773B920-E321-476E-A720-321D2CB90F5E}" dt="2019-09-20T18:39:49.495" v="12"/>
        <pc:sldMkLst>
          <pc:docMk/>
          <pc:sldMk cId="1498949539" sldId="1983"/>
        </pc:sldMkLst>
      </pc:sldChg>
      <pc:sldChg chg="modSp del mod modShow addCm modCm">
        <pc:chgData name="Patrick David" userId="daa19269-4890-4d57-b830-4465cdaf32ca" providerId="ADAL" clId="{6773B920-E321-476E-A720-321D2CB90F5E}" dt="2019-11-05T18:19:46.939" v="6667" actId="47"/>
        <pc:sldMkLst>
          <pc:docMk/>
          <pc:sldMk cId="2857776076" sldId="1983"/>
        </pc:sldMkLst>
        <pc:spChg chg="mod">
          <ac:chgData name="Patrick David" userId="daa19269-4890-4d57-b830-4465cdaf32ca" providerId="ADAL" clId="{6773B920-E321-476E-A720-321D2CB90F5E}" dt="2019-10-04T14:53:06.139" v="2597"/>
          <ac:spMkLst>
            <pc:docMk/>
            <pc:sldMk cId="2857776076" sldId="1983"/>
            <ac:spMk id="6" creationId="{834CE902-1679-4F31-B861-876BB23E4955}"/>
          </ac:spMkLst>
        </pc:spChg>
        <pc:graphicFrameChg chg="mod modGraphic">
          <ac:chgData name="Patrick David" userId="daa19269-4890-4d57-b830-4465cdaf32ca" providerId="ADAL" clId="{6773B920-E321-476E-A720-321D2CB90F5E}" dt="2019-10-04T15:09:51.534" v="2752" actId="20577"/>
          <ac:graphicFrameMkLst>
            <pc:docMk/>
            <pc:sldMk cId="2857776076" sldId="1983"/>
            <ac:graphicFrameMk id="2" creationId="{6413ACFB-B13B-4C2C-AB8F-DA07BADA800F}"/>
          </ac:graphicFrameMkLst>
        </pc:graphicFrameChg>
      </pc:sldChg>
      <pc:sldChg chg="del ord">
        <pc:chgData name="Patrick David" userId="daa19269-4890-4d57-b830-4465cdaf32ca" providerId="ADAL" clId="{6773B920-E321-476E-A720-321D2CB90F5E}" dt="2019-09-20T18:39:49.495" v="12"/>
        <pc:sldMkLst>
          <pc:docMk/>
          <pc:sldMk cId="2931759966" sldId="1984"/>
        </pc:sldMkLst>
      </pc:sldChg>
      <pc:sldChg chg="del ord">
        <pc:chgData name="Patrick David" userId="daa19269-4890-4d57-b830-4465cdaf32ca" providerId="ADAL" clId="{6773B920-E321-476E-A720-321D2CB90F5E}" dt="2019-09-20T18:39:49.495" v="12"/>
        <pc:sldMkLst>
          <pc:docMk/>
          <pc:sldMk cId="2857776076" sldId="1985"/>
        </pc:sldMkLst>
      </pc:sldChg>
      <pc:sldChg chg="del ord">
        <pc:chgData name="Patrick David" userId="daa19269-4890-4d57-b830-4465cdaf32ca" providerId="ADAL" clId="{6773B920-E321-476E-A720-321D2CB90F5E}" dt="2019-09-20T18:39:49.495" v="12"/>
        <pc:sldMkLst>
          <pc:docMk/>
          <pc:sldMk cId="275302784" sldId="1986"/>
        </pc:sldMkLst>
      </pc:sldChg>
      <pc:sldChg chg="del ord">
        <pc:chgData name="Patrick David" userId="daa19269-4890-4d57-b830-4465cdaf32ca" providerId="ADAL" clId="{6773B920-E321-476E-A720-321D2CB90F5E}" dt="2019-09-20T18:39:49.495" v="12"/>
        <pc:sldMkLst>
          <pc:docMk/>
          <pc:sldMk cId="3968331212" sldId="1987"/>
        </pc:sldMkLst>
      </pc:sldChg>
      <pc:sldChg chg="del ord">
        <pc:chgData name="Patrick David" userId="daa19269-4890-4d57-b830-4465cdaf32ca" providerId="ADAL" clId="{6773B920-E321-476E-A720-321D2CB90F5E}" dt="2019-09-20T18:39:49.495" v="12"/>
        <pc:sldMkLst>
          <pc:docMk/>
          <pc:sldMk cId="1460155052" sldId="1988"/>
        </pc:sldMkLst>
      </pc:sldChg>
      <pc:sldChg chg="del ord">
        <pc:chgData name="Patrick David" userId="daa19269-4890-4d57-b830-4465cdaf32ca" providerId="ADAL" clId="{6773B920-E321-476E-A720-321D2CB90F5E}" dt="2019-09-20T18:39:49.495" v="12"/>
        <pc:sldMkLst>
          <pc:docMk/>
          <pc:sldMk cId="1490624704" sldId="1989"/>
        </pc:sldMkLst>
      </pc:sldChg>
      <pc:sldChg chg="del ord">
        <pc:chgData name="Patrick David" userId="daa19269-4890-4d57-b830-4465cdaf32ca" providerId="ADAL" clId="{6773B920-E321-476E-A720-321D2CB90F5E}" dt="2019-09-20T18:39:49.495" v="12"/>
        <pc:sldMkLst>
          <pc:docMk/>
          <pc:sldMk cId="3112443475" sldId="1990"/>
        </pc:sldMkLst>
      </pc:sldChg>
      <pc:sldChg chg="del ord">
        <pc:chgData name="Patrick David" userId="daa19269-4890-4d57-b830-4465cdaf32ca" providerId="ADAL" clId="{6773B920-E321-476E-A720-321D2CB90F5E}" dt="2019-09-20T18:39:49.495" v="12"/>
        <pc:sldMkLst>
          <pc:docMk/>
          <pc:sldMk cId="1956583640" sldId="1991"/>
        </pc:sldMkLst>
      </pc:sldChg>
      <pc:sldChg chg="del ord">
        <pc:chgData name="Patrick David" userId="daa19269-4890-4d57-b830-4465cdaf32ca" providerId="ADAL" clId="{6773B920-E321-476E-A720-321D2CB90F5E}" dt="2019-09-20T18:39:49.495" v="12"/>
        <pc:sldMkLst>
          <pc:docMk/>
          <pc:sldMk cId="3566504921" sldId="1992"/>
        </pc:sldMkLst>
      </pc:sldChg>
      <pc:sldChg chg="del ord">
        <pc:chgData name="Patrick David" userId="daa19269-4890-4d57-b830-4465cdaf32ca" providerId="ADAL" clId="{6773B920-E321-476E-A720-321D2CB90F5E}" dt="2019-09-20T18:39:49.495" v="12"/>
        <pc:sldMkLst>
          <pc:docMk/>
          <pc:sldMk cId="3945929819" sldId="1993"/>
        </pc:sldMkLst>
      </pc:sldChg>
      <pc:sldChg chg="del ord">
        <pc:chgData name="Patrick David" userId="daa19269-4890-4d57-b830-4465cdaf32ca" providerId="ADAL" clId="{6773B920-E321-476E-A720-321D2CB90F5E}" dt="2019-09-20T18:39:49.495" v="12"/>
        <pc:sldMkLst>
          <pc:docMk/>
          <pc:sldMk cId="3408450899" sldId="1994"/>
        </pc:sldMkLst>
      </pc:sldChg>
      <pc:sldChg chg="del ord">
        <pc:chgData name="Patrick David" userId="daa19269-4890-4d57-b830-4465cdaf32ca" providerId="ADAL" clId="{6773B920-E321-476E-A720-321D2CB90F5E}" dt="2019-09-20T18:39:49.495" v="12"/>
        <pc:sldMkLst>
          <pc:docMk/>
          <pc:sldMk cId="540133107" sldId="1995"/>
        </pc:sldMkLst>
      </pc:sldChg>
      <pc:sldChg chg="del ord">
        <pc:chgData name="Patrick David" userId="daa19269-4890-4d57-b830-4465cdaf32ca" providerId="ADAL" clId="{6773B920-E321-476E-A720-321D2CB90F5E}" dt="2019-09-20T18:39:49.495" v="12"/>
        <pc:sldMkLst>
          <pc:docMk/>
          <pc:sldMk cId="2594394181" sldId="1996"/>
        </pc:sldMkLst>
      </pc:sldChg>
      <pc:sldChg chg="del ord">
        <pc:chgData name="Patrick David" userId="daa19269-4890-4d57-b830-4465cdaf32ca" providerId="ADAL" clId="{6773B920-E321-476E-A720-321D2CB90F5E}" dt="2019-09-20T18:39:49.495" v="12"/>
        <pc:sldMkLst>
          <pc:docMk/>
          <pc:sldMk cId="2095165482" sldId="1997"/>
        </pc:sldMkLst>
      </pc:sldChg>
      <pc:sldChg chg="modSp del ord">
        <pc:chgData name="Patrick David" userId="daa19269-4890-4d57-b830-4465cdaf32ca" providerId="ADAL" clId="{6773B920-E321-476E-A720-321D2CB90F5E}" dt="2019-09-20T19:44:03.593" v="111" actId="47"/>
        <pc:sldMkLst>
          <pc:docMk/>
          <pc:sldMk cId="4256340001" sldId="1997"/>
        </pc:sldMkLst>
        <pc:graphicFrameChg chg="mod">
          <ac:chgData name="Patrick David" userId="daa19269-4890-4d57-b830-4465cdaf32ca" providerId="ADAL" clId="{6773B920-E321-476E-A720-321D2CB90F5E}" dt="2019-09-20T19:38:47.658" v="81" actId="207"/>
          <ac:graphicFrameMkLst>
            <pc:docMk/>
            <pc:sldMk cId="4256340001" sldId="1997"/>
            <ac:graphicFrameMk id="5" creationId="{9F7A4EFF-1A00-44DC-AD3B-7A57361956A6}"/>
          </ac:graphicFrameMkLst>
        </pc:graphicFrameChg>
      </pc:sldChg>
      <pc:sldChg chg="del ord">
        <pc:chgData name="Patrick David" userId="daa19269-4890-4d57-b830-4465cdaf32ca" providerId="ADAL" clId="{6773B920-E321-476E-A720-321D2CB90F5E}" dt="2019-09-20T18:39:49.495" v="12"/>
        <pc:sldMkLst>
          <pc:docMk/>
          <pc:sldMk cId="3893235623" sldId="1998"/>
        </pc:sldMkLst>
      </pc:sldChg>
      <pc:sldChg chg="del ord">
        <pc:chgData name="Patrick David" userId="daa19269-4890-4d57-b830-4465cdaf32ca" providerId="ADAL" clId="{6773B920-E321-476E-A720-321D2CB90F5E}" dt="2019-09-20T18:39:49.495" v="12"/>
        <pc:sldMkLst>
          <pc:docMk/>
          <pc:sldMk cId="971425616" sldId="1999"/>
        </pc:sldMkLst>
      </pc:sldChg>
      <pc:sldChg chg="del ord">
        <pc:chgData name="Patrick David" userId="daa19269-4890-4d57-b830-4465cdaf32ca" providerId="ADAL" clId="{6773B920-E321-476E-A720-321D2CB90F5E}" dt="2019-09-20T18:39:49.495" v="12"/>
        <pc:sldMkLst>
          <pc:docMk/>
          <pc:sldMk cId="2444025684" sldId="2000"/>
        </pc:sldMkLst>
      </pc:sldChg>
      <pc:sldChg chg="del">
        <pc:chgData name="Patrick David" userId="daa19269-4890-4d57-b830-4465cdaf32ca" providerId="ADAL" clId="{6773B920-E321-476E-A720-321D2CB90F5E}" dt="2019-11-04T16:32:29.956" v="6341" actId="47"/>
        <pc:sldMkLst>
          <pc:docMk/>
          <pc:sldMk cId="54123747" sldId="2001"/>
        </pc:sldMkLst>
      </pc:sldChg>
      <pc:sldChg chg="del ord">
        <pc:chgData name="Patrick David" userId="daa19269-4890-4d57-b830-4465cdaf32ca" providerId="ADAL" clId="{6773B920-E321-476E-A720-321D2CB90F5E}" dt="2019-09-20T18:39:49.495" v="12"/>
        <pc:sldMkLst>
          <pc:docMk/>
          <pc:sldMk cId="574456191" sldId="2001"/>
        </pc:sldMkLst>
      </pc:sldChg>
      <pc:sldChg chg="del ord">
        <pc:chgData name="Patrick David" userId="daa19269-4890-4d57-b830-4465cdaf32ca" providerId="ADAL" clId="{6773B920-E321-476E-A720-321D2CB90F5E}" dt="2019-09-20T18:39:49.495" v="12"/>
        <pc:sldMkLst>
          <pc:docMk/>
          <pc:sldMk cId="4256340001" sldId="2002"/>
        </pc:sldMkLst>
      </pc:sldChg>
      <pc:sldChg chg="del">
        <pc:chgData name="Patrick David" userId="daa19269-4890-4d57-b830-4465cdaf32ca" providerId="ADAL" clId="{6773B920-E321-476E-A720-321D2CB90F5E}" dt="2019-09-20T19:39:20.578" v="91" actId="47"/>
        <pc:sldMkLst>
          <pc:docMk/>
          <pc:sldMk cId="2007101118" sldId="2003"/>
        </pc:sldMkLst>
      </pc:sldChg>
      <pc:sldChg chg="del ord">
        <pc:chgData name="Patrick David" userId="daa19269-4890-4d57-b830-4465cdaf32ca" providerId="ADAL" clId="{6773B920-E321-476E-A720-321D2CB90F5E}" dt="2019-09-20T18:39:49.495" v="12"/>
        <pc:sldMkLst>
          <pc:docMk/>
          <pc:sldMk cId="3332487962" sldId="2003"/>
        </pc:sldMkLst>
      </pc:sldChg>
      <pc:sldChg chg="del ord">
        <pc:chgData name="Patrick David" userId="daa19269-4890-4d57-b830-4465cdaf32ca" providerId="ADAL" clId="{6773B920-E321-476E-A720-321D2CB90F5E}" dt="2019-09-20T18:39:49.495" v="12"/>
        <pc:sldMkLst>
          <pc:docMk/>
          <pc:sldMk cId="2007101118" sldId="2004"/>
        </pc:sldMkLst>
      </pc:sldChg>
      <pc:sldChg chg="del ord">
        <pc:chgData name="Patrick David" userId="daa19269-4890-4d57-b830-4465cdaf32ca" providerId="ADAL" clId="{6773B920-E321-476E-A720-321D2CB90F5E}" dt="2019-09-20T18:39:49.495" v="12"/>
        <pc:sldMkLst>
          <pc:docMk/>
          <pc:sldMk cId="2363587000" sldId="2005"/>
        </pc:sldMkLst>
      </pc:sldChg>
      <pc:sldChg chg="del ord">
        <pc:chgData name="Patrick David" userId="daa19269-4890-4d57-b830-4465cdaf32ca" providerId="ADAL" clId="{6773B920-E321-476E-A720-321D2CB90F5E}" dt="2019-09-20T18:39:49.495" v="12"/>
        <pc:sldMkLst>
          <pc:docMk/>
          <pc:sldMk cId="3114194764" sldId="2006"/>
        </pc:sldMkLst>
      </pc:sldChg>
      <pc:sldChg chg="del ord">
        <pc:chgData name="Patrick David" userId="daa19269-4890-4d57-b830-4465cdaf32ca" providerId="ADAL" clId="{6773B920-E321-476E-A720-321D2CB90F5E}" dt="2019-09-20T18:39:49.495" v="12"/>
        <pc:sldMkLst>
          <pc:docMk/>
          <pc:sldMk cId="4290965400" sldId="2007"/>
        </pc:sldMkLst>
      </pc:sldChg>
      <pc:sldChg chg="del ord">
        <pc:chgData name="Patrick David" userId="daa19269-4890-4d57-b830-4465cdaf32ca" providerId="ADAL" clId="{6773B920-E321-476E-A720-321D2CB90F5E}" dt="2019-09-20T18:39:49.495" v="12"/>
        <pc:sldMkLst>
          <pc:docMk/>
          <pc:sldMk cId="1316747637" sldId="2008"/>
        </pc:sldMkLst>
      </pc:sldChg>
      <pc:sldChg chg="del ord">
        <pc:chgData name="Patrick David" userId="daa19269-4890-4d57-b830-4465cdaf32ca" providerId="ADAL" clId="{6773B920-E321-476E-A720-321D2CB90F5E}" dt="2019-09-20T18:39:49.495" v="12"/>
        <pc:sldMkLst>
          <pc:docMk/>
          <pc:sldMk cId="1460907725" sldId="2009"/>
        </pc:sldMkLst>
      </pc:sldChg>
      <pc:sldChg chg="del ord">
        <pc:chgData name="Patrick David" userId="daa19269-4890-4d57-b830-4465cdaf32ca" providerId="ADAL" clId="{6773B920-E321-476E-A720-321D2CB90F5E}" dt="2019-09-20T18:39:49.495" v="12"/>
        <pc:sldMkLst>
          <pc:docMk/>
          <pc:sldMk cId="2653473255" sldId="2010"/>
        </pc:sldMkLst>
      </pc:sldChg>
      <pc:sldChg chg="del ord">
        <pc:chgData name="Patrick David" userId="daa19269-4890-4d57-b830-4465cdaf32ca" providerId="ADAL" clId="{6773B920-E321-476E-A720-321D2CB90F5E}" dt="2019-09-20T18:39:49.495" v="12"/>
        <pc:sldMkLst>
          <pc:docMk/>
          <pc:sldMk cId="3924624565" sldId="2011"/>
        </pc:sldMkLst>
      </pc:sldChg>
      <pc:sldChg chg="del ord">
        <pc:chgData name="Patrick David" userId="daa19269-4890-4d57-b830-4465cdaf32ca" providerId="ADAL" clId="{6773B920-E321-476E-A720-321D2CB90F5E}" dt="2019-09-20T18:39:49.495" v="12"/>
        <pc:sldMkLst>
          <pc:docMk/>
          <pc:sldMk cId="591710430" sldId="2012"/>
        </pc:sldMkLst>
      </pc:sldChg>
      <pc:sldChg chg="del ord">
        <pc:chgData name="Patrick David" userId="daa19269-4890-4d57-b830-4465cdaf32ca" providerId="ADAL" clId="{6773B920-E321-476E-A720-321D2CB90F5E}" dt="2019-09-20T18:39:49.495" v="12"/>
        <pc:sldMkLst>
          <pc:docMk/>
          <pc:sldMk cId="467861005" sldId="2013"/>
        </pc:sldMkLst>
      </pc:sldChg>
      <pc:sldChg chg="del ord">
        <pc:chgData name="Patrick David" userId="daa19269-4890-4d57-b830-4465cdaf32ca" providerId="ADAL" clId="{6773B920-E321-476E-A720-321D2CB90F5E}" dt="2019-09-20T18:39:49.495" v="12"/>
        <pc:sldMkLst>
          <pc:docMk/>
          <pc:sldMk cId="2797342078" sldId="2014"/>
        </pc:sldMkLst>
      </pc:sldChg>
      <pc:sldChg chg="del ord">
        <pc:chgData name="Patrick David" userId="daa19269-4890-4d57-b830-4465cdaf32ca" providerId="ADAL" clId="{6773B920-E321-476E-A720-321D2CB90F5E}" dt="2019-09-20T18:39:49.495" v="12"/>
        <pc:sldMkLst>
          <pc:docMk/>
          <pc:sldMk cId="2925887522" sldId="2015"/>
        </pc:sldMkLst>
      </pc:sldChg>
      <pc:sldChg chg="modSp">
        <pc:chgData name="Patrick David" userId="daa19269-4890-4d57-b830-4465cdaf32ca" providerId="ADAL" clId="{6773B920-E321-476E-A720-321D2CB90F5E}" dt="2019-10-04T15:10:07.755" v="2754" actId="2711"/>
        <pc:sldMkLst>
          <pc:docMk/>
          <pc:sldMk cId="3514586101" sldId="2015"/>
        </pc:sldMkLst>
        <pc:spChg chg="mod">
          <ac:chgData name="Patrick David" userId="daa19269-4890-4d57-b830-4465cdaf32ca" providerId="ADAL" clId="{6773B920-E321-476E-A720-321D2CB90F5E}" dt="2019-10-04T14:53:06.139" v="2597"/>
          <ac:spMkLst>
            <pc:docMk/>
            <pc:sldMk cId="3514586101" sldId="2015"/>
            <ac:spMk id="9" creationId="{D8BEC6BF-E335-4D8A-9B23-DF87DAAD76FF}"/>
          </ac:spMkLst>
        </pc:spChg>
        <pc:graphicFrameChg chg="mod">
          <ac:chgData name="Patrick David" userId="daa19269-4890-4d57-b830-4465cdaf32ca" providerId="ADAL" clId="{6773B920-E321-476E-A720-321D2CB90F5E}" dt="2019-10-04T15:10:07.755" v="2754" actId="2711"/>
          <ac:graphicFrameMkLst>
            <pc:docMk/>
            <pc:sldMk cId="3514586101" sldId="2015"/>
            <ac:graphicFrameMk id="5" creationId="{9F7A4EFF-1A00-44DC-AD3B-7A57361956A6}"/>
          </ac:graphicFrameMkLst>
        </pc:graphicFrameChg>
      </pc:sldChg>
      <pc:sldChg chg="del">
        <pc:chgData name="Patrick David" userId="daa19269-4890-4d57-b830-4465cdaf32ca" providerId="ADAL" clId="{6773B920-E321-476E-A720-321D2CB90F5E}" dt="2019-09-20T18:41:03.005" v="14" actId="47"/>
        <pc:sldMkLst>
          <pc:docMk/>
          <pc:sldMk cId="3358310164" sldId="2016"/>
        </pc:sldMkLst>
      </pc:sldChg>
      <pc:sldChg chg="del ord">
        <pc:chgData name="Patrick David" userId="daa19269-4890-4d57-b830-4465cdaf32ca" providerId="ADAL" clId="{6773B920-E321-476E-A720-321D2CB90F5E}" dt="2019-09-20T18:39:49.495" v="12"/>
        <pc:sldMkLst>
          <pc:docMk/>
          <pc:sldMk cId="4034185099" sldId="2016"/>
        </pc:sldMkLst>
      </pc:sldChg>
      <pc:sldChg chg="del ord">
        <pc:chgData name="Patrick David" userId="daa19269-4890-4d57-b830-4465cdaf32ca" providerId="ADAL" clId="{6773B920-E321-476E-A720-321D2CB90F5E}" dt="2019-09-20T18:39:49.495" v="12"/>
        <pc:sldMkLst>
          <pc:docMk/>
          <pc:sldMk cId="1132828687" sldId="2017"/>
        </pc:sldMkLst>
      </pc:sldChg>
      <pc:sldChg chg="del ord">
        <pc:chgData name="Patrick David" userId="daa19269-4890-4d57-b830-4465cdaf32ca" providerId="ADAL" clId="{6773B920-E321-476E-A720-321D2CB90F5E}" dt="2019-09-20T18:39:49.495" v="12"/>
        <pc:sldMkLst>
          <pc:docMk/>
          <pc:sldMk cId="917049428" sldId="2018"/>
        </pc:sldMkLst>
      </pc:sldChg>
      <pc:sldChg chg="del ord">
        <pc:chgData name="Patrick David" userId="daa19269-4890-4d57-b830-4465cdaf32ca" providerId="ADAL" clId="{6773B920-E321-476E-A720-321D2CB90F5E}" dt="2019-09-20T18:39:49.495" v="12"/>
        <pc:sldMkLst>
          <pc:docMk/>
          <pc:sldMk cId="3513415183" sldId="2019"/>
        </pc:sldMkLst>
      </pc:sldChg>
      <pc:sldChg chg="del ord">
        <pc:chgData name="Patrick David" userId="daa19269-4890-4d57-b830-4465cdaf32ca" providerId="ADAL" clId="{6773B920-E321-476E-A720-321D2CB90F5E}" dt="2019-09-20T18:39:49.495" v="12"/>
        <pc:sldMkLst>
          <pc:docMk/>
          <pc:sldMk cId="3514586101" sldId="2020"/>
        </pc:sldMkLst>
      </pc:sldChg>
      <pc:sldChg chg="modSp mod">
        <pc:chgData name="Patrick David" userId="daa19269-4890-4d57-b830-4465cdaf32ca" providerId="ADAL" clId="{6773B920-E321-476E-A720-321D2CB90F5E}" dt="2019-10-04T15:10:56.423" v="2759" actId="403"/>
        <pc:sldMkLst>
          <pc:docMk/>
          <pc:sldMk cId="1142080630" sldId="2021"/>
        </pc:sldMkLst>
        <pc:spChg chg="mod">
          <ac:chgData name="Patrick David" userId="daa19269-4890-4d57-b830-4465cdaf32ca" providerId="ADAL" clId="{6773B920-E321-476E-A720-321D2CB90F5E}" dt="2019-10-04T15:10:56.423" v="2759" actId="403"/>
          <ac:spMkLst>
            <pc:docMk/>
            <pc:sldMk cId="1142080630" sldId="2021"/>
            <ac:spMk id="9" creationId="{35E282CC-A8BA-4652-806C-BE2360044A69}"/>
          </ac:spMkLst>
        </pc:spChg>
        <pc:spChg chg="mod">
          <ac:chgData name="Patrick David" userId="daa19269-4890-4d57-b830-4465cdaf32ca" providerId="ADAL" clId="{6773B920-E321-476E-A720-321D2CB90F5E}" dt="2019-10-04T14:53:06.139" v="2597"/>
          <ac:spMkLst>
            <pc:docMk/>
            <pc:sldMk cId="1142080630" sldId="2021"/>
            <ac:spMk id="10" creationId="{D12039EB-4026-49C2-B983-54F9B53AE2CA}"/>
          </ac:spMkLst>
        </pc:spChg>
      </pc:sldChg>
      <pc:sldChg chg="del ord">
        <pc:chgData name="Patrick David" userId="daa19269-4890-4d57-b830-4465cdaf32ca" providerId="ADAL" clId="{6773B920-E321-476E-A720-321D2CB90F5E}" dt="2019-09-20T18:39:49.495" v="12"/>
        <pc:sldMkLst>
          <pc:docMk/>
          <pc:sldMk cId="3358310164" sldId="2021"/>
        </pc:sldMkLst>
      </pc:sldChg>
      <pc:sldChg chg="del ord">
        <pc:chgData name="Patrick David" userId="daa19269-4890-4d57-b830-4465cdaf32ca" providerId="ADAL" clId="{6773B920-E321-476E-A720-321D2CB90F5E}" dt="2019-09-20T18:39:49.495" v="12"/>
        <pc:sldMkLst>
          <pc:docMk/>
          <pc:sldMk cId="532636690" sldId="2022"/>
        </pc:sldMkLst>
      </pc:sldChg>
      <pc:sldChg chg="del ord">
        <pc:chgData name="Patrick David" userId="daa19269-4890-4d57-b830-4465cdaf32ca" providerId="ADAL" clId="{6773B920-E321-476E-A720-321D2CB90F5E}" dt="2019-09-20T18:39:49.495" v="12"/>
        <pc:sldMkLst>
          <pc:docMk/>
          <pc:sldMk cId="1142080630" sldId="2023"/>
        </pc:sldMkLst>
      </pc:sldChg>
      <pc:sldChg chg="modSp mod">
        <pc:chgData name="Patrick David" userId="daa19269-4890-4d57-b830-4465cdaf32ca" providerId="ADAL" clId="{6773B920-E321-476E-A720-321D2CB90F5E}" dt="2019-10-15T20:54:35.487" v="5905" actId="14100"/>
        <pc:sldMkLst>
          <pc:docMk/>
          <pc:sldMk cId="3035836148" sldId="2024"/>
        </pc:sldMkLst>
        <pc:spChg chg="mod">
          <ac:chgData name="Patrick David" userId="daa19269-4890-4d57-b830-4465cdaf32ca" providerId="ADAL" clId="{6773B920-E321-476E-A720-321D2CB90F5E}" dt="2019-10-04T14:53:06.139" v="2597"/>
          <ac:spMkLst>
            <pc:docMk/>
            <pc:sldMk cId="3035836148" sldId="2024"/>
            <ac:spMk id="8" creationId="{3157A90A-9B5F-4F57-941A-7DD47220065D}"/>
          </ac:spMkLst>
        </pc:spChg>
        <pc:graphicFrameChg chg="modGraphic">
          <ac:chgData name="Patrick David" userId="daa19269-4890-4d57-b830-4465cdaf32ca" providerId="ADAL" clId="{6773B920-E321-476E-A720-321D2CB90F5E}" dt="2019-10-15T20:54:35.487" v="5905" actId="14100"/>
          <ac:graphicFrameMkLst>
            <pc:docMk/>
            <pc:sldMk cId="3035836148" sldId="2024"/>
            <ac:graphicFrameMk id="3" creationId="{69C09DE3-3968-4405-BBD6-5E8798170DD2}"/>
          </ac:graphicFrameMkLst>
        </pc:graphicFrameChg>
      </pc:sldChg>
      <pc:sldChg chg="del ord">
        <pc:chgData name="Patrick David" userId="daa19269-4890-4d57-b830-4465cdaf32ca" providerId="ADAL" clId="{6773B920-E321-476E-A720-321D2CB90F5E}" dt="2019-09-20T18:39:49.495" v="12"/>
        <pc:sldMkLst>
          <pc:docMk/>
          <pc:sldMk cId="3547451045" sldId="2024"/>
        </pc:sldMkLst>
      </pc:sldChg>
      <pc:sldChg chg="del ord">
        <pc:chgData name="Patrick David" userId="daa19269-4890-4d57-b830-4465cdaf32ca" providerId="ADAL" clId="{6773B920-E321-476E-A720-321D2CB90F5E}" dt="2019-09-20T18:39:49.495" v="12"/>
        <pc:sldMkLst>
          <pc:docMk/>
          <pc:sldMk cId="3035836148" sldId="2025"/>
        </pc:sldMkLst>
      </pc:sldChg>
      <pc:sldChg chg="addSp delSp modSp del mod ord">
        <pc:chgData name="Patrick David" userId="daa19269-4890-4d57-b830-4465cdaf32ca" providerId="ADAL" clId="{6773B920-E321-476E-A720-321D2CB90F5E}" dt="2019-10-15T20:55:23.496" v="5911" actId="21"/>
        <pc:sldMkLst>
          <pc:docMk/>
          <pc:sldMk cId="111406678" sldId="2035"/>
        </pc:sldMkLst>
        <pc:spChg chg="mod">
          <ac:chgData name="Patrick David" userId="daa19269-4890-4d57-b830-4465cdaf32ca" providerId="ADAL" clId="{6773B920-E321-476E-A720-321D2CB90F5E}" dt="2019-10-04T14:53:06.139" v="2597"/>
          <ac:spMkLst>
            <pc:docMk/>
            <pc:sldMk cId="111406678" sldId="2035"/>
            <ac:spMk id="5" creationId="{E7320125-F33E-4032-ABB2-FFEB7497F8A8}"/>
          </ac:spMkLst>
        </pc:spChg>
        <pc:spChg chg="add del mod">
          <ac:chgData name="Patrick David" userId="daa19269-4890-4d57-b830-4465cdaf32ca" providerId="ADAL" clId="{6773B920-E321-476E-A720-321D2CB90F5E}" dt="2019-10-15T20:55:23.496" v="5911" actId="21"/>
          <ac:spMkLst>
            <pc:docMk/>
            <pc:sldMk cId="111406678" sldId="2035"/>
            <ac:spMk id="7" creationId="{9024A2B5-7E9E-4A6F-AE06-D64AADF19D32}"/>
          </ac:spMkLst>
        </pc:spChg>
        <pc:graphicFrameChg chg="mod modGraphic">
          <ac:chgData name="Patrick David" userId="daa19269-4890-4d57-b830-4465cdaf32ca" providerId="ADAL" clId="{6773B920-E321-476E-A720-321D2CB90F5E}" dt="2019-10-15T20:55:21.936" v="5909" actId="14100"/>
          <ac:graphicFrameMkLst>
            <pc:docMk/>
            <pc:sldMk cId="111406678" sldId="2035"/>
            <ac:graphicFrameMk id="3" creationId="{AD5915F2-9F7A-4501-AF38-0E7B7336BB9B}"/>
          </ac:graphicFrameMkLst>
        </pc:graphicFrameChg>
      </pc:sldChg>
      <pc:sldChg chg="modSp del mod ord">
        <pc:chgData name="Patrick David" userId="daa19269-4890-4d57-b830-4465cdaf32ca" providerId="ADAL" clId="{6773B920-E321-476E-A720-321D2CB90F5E}" dt="2019-09-26T15:12:51.103" v="2596" actId="47"/>
        <pc:sldMkLst>
          <pc:docMk/>
          <pc:sldMk cId="1464743234" sldId="2036"/>
        </pc:sldMkLst>
        <pc:spChg chg="mod">
          <ac:chgData name="Patrick David" userId="daa19269-4890-4d57-b830-4465cdaf32ca" providerId="ADAL" clId="{6773B920-E321-476E-A720-321D2CB90F5E}" dt="2019-09-20T19:37:57.019" v="78" actId="20577"/>
          <ac:spMkLst>
            <pc:docMk/>
            <pc:sldMk cId="1464743234" sldId="2036"/>
            <ac:spMk id="4" creationId="{F93D070B-1559-495E-9C35-5099C4CE4183}"/>
          </ac:spMkLst>
        </pc:spChg>
        <pc:spChg chg="mod">
          <ac:chgData name="Patrick David" userId="daa19269-4890-4d57-b830-4465cdaf32ca" providerId="ADAL" clId="{6773B920-E321-476E-A720-321D2CB90F5E}" dt="2019-09-20T19:38:05.371" v="79" actId="20577"/>
          <ac:spMkLst>
            <pc:docMk/>
            <pc:sldMk cId="1464743234" sldId="2036"/>
            <ac:spMk id="6" creationId="{B4268D6E-E103-437B-AF13-FAE8E30BE585}"/>
          </ac:spMkLst>
        </pc:spChg>
      </pc:sldChg>
      <pc:sldChg chg="new del">
        <pc:chgData name="Patrick David" userId="daa19269-4890-4d57-b830-4465cdaf32ca" providerId="ADAL" clId="{6773B920-E321-476E-A720-321D2CB90F5E}" dt="2019-09-20T19:33:23.442" v="28" actId="680"/>
        <pc:sldMkLst>
          <pc:docMk/>
          <pc:sldMk cId="2819989575" sldId="2037"/>
        </pc:sldMkLst>
      </pc:sldChg>
      <pc:sldChg chg="modSp add del mod ord modShow addCm modCm">
        <pc:chgData name="Patrick David" userId="daa19269-4890-4d57-b830-4465cdaf32ca" providerId="ADAL" clId="{6773B920-E321-476E-A720-321D2CB90F5E}" dt="2019-11-05T18:20:11.781" v="6668" actId="47"/>
        <pc:sldMkLst>
          <pc:docMk/>
          <pc:sldMk cId="4263000256" sldId="2037"/>
        </pc:sldMkLst>
        <pc:spChg chg="mod">
          <ac:chgData name="Patrick David" userId="daa19269-4890-4d57-b830-4465cdaf32ca" providerId="ADAL" clId="{6773B920-E321-476E-A720-321D2CB90F5E}" dt="2019-09-20T19:33:36.839" v="41" actId="20577"/>
          <ac:spMkLst>
            <pc:docMk/>
            <pc:sldMk cId="4263000256" sldId="2037"/>
            <ac:spMk id="4" creationId="{F93D070B-1559-495E-9C35-5099C4CE4183}"/>
          </ac:spMkLst>
        </pc:spChg>
        <pc:spChg chg="mod">
          <ac:chgData name="Patrick David" userId="daa19269-4890-4d57-b830-4465cdaf32ca" providerId="ADAL" clId="{6773B920-E321-476E-A720-321D2CB90F5E}" dt="2019-10-04T14:53:06.139" v="2597"/>
          <ac:spMkLst>
            <pc:docMk/>
            <pc:sldMk cId="4263000256" sldId="2037"/>
            <ac:spMk id="6" creationId="{629ED0FF-E7BF-462F-9247-303980314379}"/>
          </ac:spMkLst>
        </pc:spChg>
        <pc:spChg chg="mod">
          <ac:chgData name="Patrick David" userId="daa19269-4890-4d57-b830-4465cdaf32ca" providerId="ADAL" clId="{6773B920-E321-476E-A720-321D2CB90F5E}" dt="2019-10-04T15:16:46.553" v="2764" actId="2711"/>
          <ac:spMkLst>
            <pc:docMk/>
            <pc:sldMk cId="4263000256" sldId="2037"/>
            <ac:spMk id="7" creationId="{9024A2B5-7E9E-4A6F-AE06-D64AADF19D32}"/>
          </ac:spMkLst>
        </pc:spChg>
      </pc:sldChg>
      <pc:sldChg chg="addSp delSp modSp add mod modNotesTx">
        <pc:chgData name="Patrick David" userId="daa19269-4890-4d57-b830-4465cdaf32ca" providerId="ADAL" clId="{6773B920-E321-476E-A720-321D2CB90F5E}" dt="2019-11-15T19:07:50.524" v="10083" actId="313"/>
        <pc:sldMkLst>
          <pc:docMk/>
          <pc:sldMk cId="408313254" sldId="2038"/>
        </pc:sldMkLst>
        <pc:spChg chg="mod">
          <ac:chgData name="Patrick David" userId="daa19269-4890-4d57-b830-4465cdaf32ca" providerId="ADAL" clId="{6773B920-E321-476E-A720-321D2CB90F5E}" dt="2019-11-13T23:21:46.171" v="8140" actId="20577"/>
          <ac:spMkLst>
            <pc:docMk/>
            <pc:sldMk cId="408313254" sldId="2038"/>
            <ac:spMk id="4" creationId="{F93D070B-1559-495E-9C35-5099C4CE4183}"/>
          </ac:spMkLst>
        </pc:spChg>
        <pc:spChg chg="mod">
          <ac:chgData name="Patrick David" userId="daa19269-4890-4d57-b830-4465cdaf32ca" providerId="ADAL" clId="{6773B920-E321-476E-A720-321D2CB90F5E}" dt="2019-10-04T14:53:06.139" v="2597"/>
          <ac:spMkLst>
            <pc:docMk/>
            <pc:sldMk cId="408313254" sldId="2038"/>
            <ac:spMk id="6" creationId="{629ED0FF-E7BF-462F-9247-303980314379}"/>
          </ac:spMkLst>
        </pc:spChg>
        <pc:spChg chg="mod">
          <ac:chgData name="Patrick David" userId="daa19269-4890-4d57-b830-4465cdaf32ca" providerId="ADAL" clId="{6773B920-E321-476E-A720-321D2CB90F5E}" dt="2019-09-20T19:50:30.648" v="139" actId="20577"/>
          <ac:spMkLst>
            <pc:docMk/>
            <pc:sldMk cId="408313254" sldId="2038"/>
            <ac:spMk id="7" creationId="{9024A2B5-7E9E-4A6F-AE06-D64AADF19D32}"/>
          </ac:spMkLst>
        </pc:spChg>
        <pc:picChg chg="del">
          <ac:chgData name="Patrick David" userId="daa19269-4890-4d57-b830-4465cdaf32ca" providerId="ADAL" clId="{6773B920-E321-476E-A720-321D2CB90F5E}" dt="2019-09-20T19:52:15.546" v="142" actId="478"/>
          <ac:picMkLst>
            <pc:docMk/>
            <pc:sldMk cId="408313254" sldId="2038"/>
            <ac:picMk id="2" creationId="{90AE5B2B-9EAF-4688-9FDD-847205C7F596}"/>
          </ac:picMkLst>
        </pc:picChg>
        <pc:picChg chg="add mod">
          <ac:chgData name="Patrick David" userId="daa19269-4890-4d57-b830-4465cdaf32ca" providerId="ADAL" clId="{6773B920-E321-476E-A720-321D2CB90F5E}" dt="2019-11-13T23:21:54.023" v="8154" actId="1036"/>
          <ac:picMkLst>
            <pc:docMk/>
            <pc:sldMk cId="408313254" sldId="2038"/>
            <ac:picMk id="3" creationId="{D986C9AE-6559-4781-8E2D-28A0298C4FD0}"/>
          </ac:picMkLst>
        </pc:picChg>
      </pc:sldChg>
      <pc:sldChg chg="addSp delSp modSp add mod ord">
        <pc:chgData name="Patrick David" userId="daa19269-4890-4d57-b830-4465cdaf32ca" providerId="ADAL" clId="{6773B920-E321-476E-A720-321D2CB90F5E}" dt="2019-11-13T23:21:01.193" v="8067" actId="1035"/>
        <pc:sldMkLst>
          <pc:docMk/>
          <pc:sldMk cId="672513225" sldId="2039"/>
        </pc:sldMkLst>
        <pc:spChg chg="mod">
          <ac:chgData name="Patrick David" userId="daa19269-4890-4d57-b830-4465cdaf32ca" providerId="ADAL" clId="{6773B920-E321-476E-A720-321D2CB90F5E}" dt="2019-11-13T23:20:33.523" v="8058" actId="20577"/>
          <ac:spMkLst>
            <pc:docMk/>
            <pc:sldMk cId="672513225" sldId="2039"/>
            <ac:spMk id="4" creationId="{F93D070B-1559-495E-9C35-5099C4CE4183}"/>
          </ac:spMkLst>
        </pc:spChg>
        <pc:spChg chg="mod">
          <ac:chgData name="Patrick David" userId="daa19269-4890-4d57-b830-4465cdaf32ca" providerId="ADAL" clId="{6773B920-E321-476E-A720-321D2CB90F5E}" dt="2019-10-04T14:53:06.139" v="2597"/>
          <ac:spMkLst>
            <pc:docMk/>
            <pc:sldMk cId="672513225" sldId="2039"/>
            <ac:spMk id="6" creationId="{629ED0FF-E7BF-462F-9247-303980314379}"/>
          </ac:spMkLst>
        </pc:spChg>
        <pc:spChg chg="mod">
          <ac:chgData name="Patrick David" userId="daa19269-4890-4d57-b830-4465cdaf32ca" providerId="ADAL" clId="{6773B920-E321-476E-A720-321D2CB90F5E}" dt="2019-09-20T19:53:08.823" v="192" actId="5793"/>
          <ac:spMkLst>
            <pc:docMk/>
            <pc:sldMk cId="672513225" sldId="2039"/>
            <ac:spMk id="7" creationId="{9024A2B5-7E9E-4A6F-AE06-D64AADF19D32}"/>
          </ac:spMkLst>
        </pc:spChg>
        <pc:picChg chg="del">
          <ac:chgData name="Patrick David" userId="daa19269-4890-4d57-b830-4465cdaf32ca" providerId="ADAL" clId="{6773B920-E321-476E-A720-321D2CB90F5E}" dt="2019-09-20T19:53:11.280" v="193" actId="478"/>
          <ac:picMkLst>
            <pc:docMk/>
            <pc:sldMk cId="672513225" sldId="2039"/>
            <ac:picMk id="2" creationId="{90AE5B2B-9EAF-4688-9FDD-847205C7F596}"/>
          </ac:picMkLst>
        </pc:picChg>
        <pc:picChg chg="add mod">
          <ac:chgData name="Patrick David" userId="daa19269-4890-4d57-b830-4465cdaf32ca" providerId="ADAL" clId="{6773B920-E321-476E-A720-321D2CB90F5E}" dt="2019-11-13T23:21:01.193" v="8067" actId="1035"/>
          <ac:picMkLst>
            <pc:docMk/>
            <pc:sldMk cId="672513225" sldId="2039"/>
            <ac:picMk id="3" creationId="{C587307D-7843-4CD1-AD4B-0B6DD6B34836}"/>
          </ac:picMkLst>
        </pc:picChg>
      </pc:sldChg>
      <pc:sldChg chg="addSp delSp modSp add mod">
        <pc:chgData name="Patrick David" userId="daa19269-4890-4d57-b830-4465cdaf32ca" providerId="ADAL" clId="{6773B920-E321-476E-A720-321D2CB90F5E}" dt="2019-11-13T23:45:07.038" v="9510" actId="20577"/>
        <pc:sldMkLst>
          <pc:docMk/>
          <pc:sldMk cId="187290672" sldId="2040"/>
        </pc:sldMkLst>
        <pc:spChg chg="mod">
          <ac:chgData name="Patrick David" userId="daa19269-4890-4d57-b830-4465cdaf32ca" providerId="ADAL" clId="{6773B920-E321-476E-A720-321D2CB90F5E}" dt="2019-11-13T23:45:07.038" v="9510" actId="20577"/>
          <ac:spMkLst>
            <pc:docMk/>
            <pc:sldMk cId="187290672" sldId="2040"/>
            <ac:spMk id="4" creationId="{F93D070B-1559-495E-9C35-5099C4CE4183}"/>
          </ac:spMkLst>
        </pc:spChg>
        <pc:spChg chg="mod">
          <ac:chgData name="Patrick David" userId="daa19269-4890-4d57-b830-4465cdaf32ca" providerId="ADAL" clId="{6773B920-E321-476E-A720-321D2CB90F5E}" dt="2019-10-04T14:53:06.139" v="2597"/>
          <ac:spMkLst>
            <pc:docMk/>
            <pc:sldMk cId="187290672" sldId="2040"/>
            <ac:spMk id="6" creationId="{629ED0FF-E7BF-462F-9247-303980314379}"/>
          </ac:spMkLst>
        </pc:spChg>
        <pc:spChg chg="del mod">
          <ac:chgData name="Patrick David" userId="daa19269-4890-4d57-b830-4465cdaf32ca" providerId="ADAL" clId="{6773B920-E321-476E-A720-321D2CB90F5E}" dt="2019-09-20T19:54:30.892" v="216" actId="478"/>
          <ac:spMkLst>
            <pc:docMk/>
            <pc:sldMk cId="187290672" sldId="2040"/>
            <ac:spMk id="7" creationId="{9024A2B5-7E9E-4A6F-AE06-D64AADF19D32}"/>
          </ac:spMkLst>
        </pc:spChg>
        <pc:picChg chg="del">
          <ac:chgData name="Patrick David" userId="daa19269-4890-4d57-b830-4465cdaf32ca" providerId="ADAL" clId="{6773B920-E321-476E-A720-321D2CB90F5E}" dt="2019-09-20T19:54:18.913" v="213" actId="478"/>
          <ac:picMkLst>
            <pc:docMk/>
            <pc:sldMk cId="187290672" sldId="2040"/>
            <ac:picMk id="2" creationId="{90AE5B2B-9EAF-4688-9FDD-847205C7F596}"/>
          </ac:picMkLst>
        </pc:picChg>
        <pc:picChg chg="add mod">
          <ac:chgData name="Patrick David" userId="daa19269-4890-4d57-b830-4465cdaf32ca" providerId="ADAL" clId="{6773B920-E321-476E-A720-321D2CB90F5E}" dt="2019-09-20T19:54:51.865" v="220" actId="1076"/>
          <ac:picMkLst>
            <pc:docMk/>
            <pc:sldMk cId="187290672" sldId="2040"/>
            <ac:picMk id="3" creationId="{520ACF3D-E2D8-46C5-9AB0-533CD9D7AD94}"/>
          </ac:picMkLst>
        </pc:picChg>
      </pc:sldChg>
      <pc:sldChg chg="modSp del">
        <pc:chgData name="Patrick David" userId="daa19269-4890-4d57-b830-4465cdaf32ca" providerId="ADAL" clId="{6773B920-E321-476E-A720-321D2CB90F5E}" dt="2019-11-13T21:07:24.187" v="7231" actId="47"/>
        <pc:sldMkLst>
          <pc:docMk/>
          <pc:sldMk cId="2429778545" sldId="2043"/>
        </pc:sldMkLst>
        <pc:spChg chg="mod">
          <ac:chgData name="Patrick David" userId="daa19269-4890-4d57-b830-4465cdaf32ca" providerId="ADAL" clId="{6773B920-E321-476E-A720-321D2CB90F5E}" dt="2019-10-04T14:53:06.139" v="2597"/>
          <ac:spMkLst>
            <pc:docMk/>
            <pc:sldMk cId="2429778545" sldId="2043"/>
            <ac:spMk id="27" creationId="{6E6A96B4-1840-426C-AA3A-17738799A4CF}"/>
          </ac:spMkLst>
        </pc:spChg>
      </pc:sldChg>
      <pc:sldChg chg="modSp del mod modShow addCm modCm">
        <pc:chgData name="Patrick David" userId="daa19269-4890-4d57-b830-4465cdaf32ca" providerId="ADAL" clId="{6773B920-E321-476E-A720-321D2CB90F5E}" dt="2019-11-05T18:17:20.081" v="6631" actId="47"/>
        <pc:sldMkLst>
          <pc:docMk/>
          <pc:sldMk cId="2384778834" sldId="2044"/>
        </pc:sldMkLst>
        <pc:spChg chg="mod">
          <ac:chgData name="Patrick David" userId="daa19269-4890-4d57-b830-4465cdaf32ca" providerId="ADAL" clId="{6773B920-E321-476E-A720-321D2CB90F5E}" dt="2019-10-04T15:31:50.671" v="3343" actId="20577"/>
          <ac:spMkLst>
            <pc:docMk/>
            <pc:sldMk cId="2384778834" sldId="2044"/>
            <ac:spMk id="3" creationId="{F56C1519-FCAA-49D8-AC78-1769AAB414AA}"/>
          </ac:spMkLst>
        </pc:spChg>
        <pc:spChg chg="mod">
          <ac:chgData name="Patrick David" userId="daa19269-4890-4d57-b830-4465cdaf32ca" providerId="ADAL" clId="{6773B920-E321-476E-A720-321D2CB90F5E}" dt="2019-10-04T14:53:06.139" v="2597"/>
          <ac:spMkLst>
            <pc:docMk/>
            <pc:sldMk cId="2384778834" sldId="2044"/>
            <ac:spMk id="5" creationId="{64B4DAA9-CF1C-4FF7-B9D1-59CF75C8AAA8}"/>
          </ac:spMkLst>
        </pc:spChg>
      </pc:sldChg>
      <pc:sldChg chg="modSp">
        <pc:chgData name="Patrick David" userId="daa19269-4890-4d57-b830-4465cdaf32ca" providerId="ADAL" clId="{6773B920-E321-476E-A720-321D2CB90F5E}" dt="2019-10-04T14:53:06.139" v="2597"/>
        <pc:sldMkLst>
          <pc:docMk/>
          <pc:sldMk cId="2531802748" sldId="2045"/>
        </pc:sldMkLst>
        <pc:spChg chg="mod">
          <ac:chgData name="Patrick David" userId="daa19269-4890-4d57-b830-4465cdaf32ca" providerId="ADAL" clId="{6773B920-E321-476E-A720-321D2CB90F5E}" dt="2019-10-04T14:53:06.139" v="2597"/>
          <ac:spMkLst>
            <pc:docMk/>
            <pc:sldMk cId="2531802748" sldId="2045"/>
            <ac:spMk id="43" creationId="{E7CE13FD-4429-449B-9D6E-EACE65101C46}"/>
          </ac:spMkLst>
        </pc:spChg>
      </pc:sldChg>
      <pc:sldChg chg="del">
        <pc:chgData name="Patrick David" userId="daa19269-4890-4d57-b830-4465cdaf32ca" providerId="ADAL" clId="{6773B920-E321-476E-A720-321D2CB90F5E}" dt="2019-11-05T18:20:11.781" v="6668" actId="47"/>
        <pc:sldMkLst>
          <pc:docMk/>
          <pc:sldMk cId="2146456785" sldId="2046"/>
        </pc:sldMkLst>
      </pc:sldChg>
      <pc:sldChg chg="modSp">
        <pc:chgData name="Patrick David" userId="daa19269-4890-4d57-b830-4465cdaf32ca" providerId="ADAL" clId="{6773B920-E321-476E-A720-321D2CB90F5E}" dt="2019-10-04T14:53:06.139" v="2597"/>
        <pc:sldMkLst>
          <pc:docMk/>
          <pc:sldMk cId="3668304316" sldId="2046"/>
        </pc:sldMkLst>
        <pc:spChg chg="mod">
          <ac:chgData name="Patrick David" userId="daa19269-4890-4d57-b830-4465cdaf32ca" providerId="ADAL" clId="{6773B920-E321-476E-A720-321D2CB90F5E}" dt="2019-10-04T14:53:06.139" v="2597"/>
          <ac:spMkLst>
            <pc:docMk/>
            <pc:sldMk cId="3668304316" sldId="2046"/>
            <ac:spMk id="43" creationId="{E7CE13FD-4429-449B-9D6E-EACE65101C46}"/>
          </ac:spMkLst>
        </pc:spChg>
      </pc:sldChg>
      <pc:sldChg chg="del">
        <pc:chgData name="Patrick David" userId="daa19269-4890-4d57-b830-4465cdaf32ca" providerId="ADAL" clId="{6773B920-E321-476E-A720-321D2CB90F5E}" dt="2019-09-26T15:12:51.103" v="2596" actId="47"/>
        <pc:sldMkLst>
          <pc:docMk/>
          <pc:sldMk cId="3065570487" sldId="2047"/>
        </pc:sldMkLst>
      </pc:sldChg>
      <pc:sldChg chg="del">
        <pc:chgData name="Patrick David" userId="daa19269-4890-4d57-b830-4465cdaf32ca" providerId="ADAL" clId="{6773B920-E321-476E-A720-321D2CB90F5E}" dt="2019-09-26T15:12:51.103" v="2596" actId="47"/>
        <pc:sldMkLst>
          <pc:docMk/>
          <pc:sldMk cId="1377318056" sldId="2048"/>
        </pc:sldMkLst>
      </pc:sldChg>
      <pc:sldChg chg="del">
        <pc:chgData name="Patrick David" userId="daa19269-4890-4d57-b830-4465cdaf32ca" providerId="ADAL" clId="{6773B920-E321-476E-A720-321D2CB90F5E}" dt="2019-09-24T21:00:29.686" v="260" actId="47"/>
        <pc:sldMkLst>
          <pc:docMk/>
          <pc:sldMk cId="2874286868" sldId="2049"/>
        </pc:sldMkLst>
      </pc:sldChg>
      <pc:sldChg chg="addSp delSp modSp add mod">
        <pc:chgData name="Patrick David" userId="daa19269-4890-4d57-b830-4465cdaf32ca" providerId="ADAL" clId="{6773B920-E321-476E-A720-321D2CB90F5E}" dt="2019-11-15T15:19:59.987" v="10051" actId="207"/>
        <pc:sldMkLst>
          <pc:docMk/>
          <pc:sldMk cId="2895489577" sldId="2049"/>
        </pc:sldMkLst>
        <pc:spChg chg="mod">
          <ac:chgData name="Patrick David" userId="daa19269-4890-4d57-b830-4465cdaf32ca" providerId="ADAL" clId="{6773B920-E321-476E-A720-321D2CB90F5E}" dt="2019-11-13T23:22:49.752" v="8237" actId="20577"/>
          <ac:spMkLst>
            <pc:docMk/>
            <pc:sldMk cId="2895489577" sldId="2049"/>
            <ac:spMk id="4" creationId="{F93D070B-1559-495E-9C35-5099C4CE4183}"/>
          </ac:spMkLst>
        </pc:spChg>
        <pc:spChg chg="mod">
          <ac:chgData name="Patrick David" userId="daa19269-4890-4d57-b830-4465cdaf32ca" providerId="ADAL" clId="{6773B920-E321-476E-A720-321D2CB90F5E}" dt="2019-10-04T14:53:06.139" v="2597"/>
          <ac:spMkLst>
            <pc:docMk/>
            <pc:sldMk cId="2895489577" sldId="2049"/>
            <ac:spMk id="6" creationId="{629ED0FF-E7BF-462F-9247-303980314379}"/>
          </ac:spMkLst>
        </pc:spChg>
        <pc:spChg chg="del mod">
          <ac:chgData name="Patrick David" userId="daa19269-4890-4d57-b830-4465cdaf32ca" providerId="ADAL" clId="{6773B920-E321-476E-A720-321D2CB90F5E}" dt="2019-10-30T15:20:37.818" v="6011" actId="12084"/>
          <ac:spMkLst>
            <pc:docMk/>
            <pc:sldMk cId="2895489577" sldId="2049"/>
            <ac:spMk id="7" creationId="{9024A2B5-7E9E-4A6F-AE06-D64AADF19D32}"/>
          </ac:spMkLst>
        </pc:spChg>
        <pc:graphicFrameChg chg="add mod">
          <ac:chgData name="Patrick David" userId="daa19269-4890-4d57-b830-4465cdaf32ca" providerId="ADAL" clId="{6773B920-E321-476E-A720-321D2CB90F5E}" dt="2019-11-15T15:19:59.987" v="10051" actId="207"/>
          <ac:graphicFrameMkLst>
            <pc:docMk/>
            <pc:sldMk cId="2895489577" sldId="2049"/>
            <ac:graphicFrameMk id="2" creationId="{70C35B30-9576-4AA3-BFB7-0E92A32DA2E9}"/>
          </ac:graphicFrameMkLst>
        </pc:graphicFrameChg>
      </pc:sldChg>
      <pc:sldChg chg="addSp modSp mod modNotesTx">
        <pc:chgData name="Patrick David" userId="daa19269-4890-4d57-b830-4465cdaf32ca" providerId="ADAL" clId="{6773B920-E321-476E-A720-321D2CB90F5E}" dt="2019-11-15T15:18:59.346" v="10043" actId="207"/>
        <pc:sldMkLst>
          <pc:docMk/>
          <pc:sldMk cId="523778787" sldId="2050"/>
        </pc:sldMkLst>
        <pc:spChg chg="mod">
          <ac:chgData name="Patrick David" userId="daa19269-4890-4d57-b830-4465cdaf32ca" providerId="ADAL" clId="{6773B920-E321-476E-A720-321D2CB90F5E}" dt="2019-11-15T15:18:59.346" v="10043" actId="207"/>
          <ac:spMkLst>
            <pc:docMk/>
            <pc:sldMk cId="523778787" sldId="2050"/>
            <ac:spMk id="7" creationId="{9024A2B5-7E9E-4A6F-AE06-D64AADF19D32}"/>
          </ac:spMkLst>
        </pc:spChg>
        <pc:spChg chg="mod">
          <ac:chgData name="Patrick David" userId="daa19269-4890-4d57-b830-4465cdaf32ca" providerId="ADAL" clId="{6773B920-E321-476E-A720-321D2CB90F5E}" dt="2019-10-04T14:53:06.139" v="2597"/>
          <ac:spMkLst>
            <pc:docMk/>
            <pc:sldMk cId="523778787" sldId="2050"/>
            <ac:spMk id="55" creationId="{719FB6C9-B10D-4B09-9302-F7594DF41707}"/>
          </ac:spMkLst>
        </pc:spChg>
        <pc:picChg chg="add mod">
          <ac:chgData name="Patrick David" userId="daa19269-4890-4d57-b830-4465cdaf32ca" providerId="ADAL" clId="{6773B920-E321-476E-A720-321D2CB90F5E}" dt="2019-10-15T20:27:16.280" v="5878" actId="1076"/>
          <ac:picMkLst>
            <pc:docMk/>
            <pc:sldMk cId="523778787" sldId="2050"/>
            <ac:picMk id="2" creationId="{DB938996-F2AE-489C-BA04-43BF4F7A7EC1}"/>
          </ac:picMkLst>
        </pc:picChg>
      </pc:sldChg>
      <pc:sldChg chg="addSp delSp modSp mod addCm modNotesTx">
        <pc:chgData name="Patrick David" userId="daa19269-4890-4d57-b830-4465cdaf32ca" providerId="ADAL" clId="{6773B920-E321-476E-A720-321D2CB90F5E}" dt="2019-11-15T19:07:28.263" v="10073" actId="313"/>
        <pc:sldMkLst>
          <pc:docMk/>
          <pc:sldMk cId="2006987768" sldId="2051"/>
        </pc:sldMkLst>
        <pc:spChg chg="mod">
          <ac:chgData name="Patrick David" userId="daa19269-4890-4d57-b830-4465cdaf32ca" providerId="ADAL" clId="{6773B920-E321-476E-A720-321D2CB90F5E}" dt="2019-10-31T02:33:41.092" v="6228" actId="1076"/>
          <ac:spMkLst>
            <pc:docMk/>
            <pc:sldMk cId="2006987768" sldId="2051"/>
            <ac:spMk id="2" creationId="{A24F47CE-444E-49A7-92FF-9ED8E7EBC31D}"/>
          </ac:spMkLst>
        </pc:spChg>
        <pc:spChg chg="del mod">
          <ac:chgData name="Patrick David" userId="daa19269-4890-4d57-b830-4465cdaf32ca" providerId="ADAL" clId="{6773B920-E321-476E-A720-321D2CB90F5E}" dt="2019-10-31T02:33:23.490" v="6222" actId="478"/>
          <ac:spMkLst>
            <pc:docMk/>
            <pc:sldMk cId="2006987768" sldId="2051"/>
            <ac:spMk id="3" creationId="{322C4D81-A578-46DF-A4F1-7B928823FD32}"/>
          </ac:spMkLst>
        </pc:spChg>
        <pc:spChg chg="mod">
          <ac:chgData name="Patrick David" userId="daa19269-4890-4d57-b830-4465cdaf32ca" providerId="ADAL" clId="{6773B920-E321-476E-A720-321D2CB90F5E}" dt="2019-10-04T14:53:06.139" v="2597"/>
          <ac:spMkLst>
            <pc:docMk/>
            <pc:sldMk cId="2006987768" sldId="2051"/>
            <ac:spMk id="6" creationId="{629ED0FF-E7BF-462F-9247-303980314379}"/>
          </ac:spMkLst>
        </pc:spChg>
        <pc:spChg chg="mod">
          <ac:chgData name="Patrick David" userId="daa19269-4890-4d57-b830-4465cdaf32ca" providerId="ADAL" clId="{6773B920-E321-476E-A720-321D2CB90F5E}" dt="2019-11-04T22:52:02.686" v="6588" actId="14100"/>
          <ac:spMkLst>
            <pc:docMk/>
            <pc:sldMk cId="2006987768" sldId="2051"/>
            <ac:spMk id="7" creationId="{9024A2B5-7E9E-4A6F-AE06-D64AADF19D32}"/>
          </ac:spMkLst>
        </pc:spChg>
        <pc:picChg chg="add mod">
          <ac:chgData name="Patrick David" userId="daa19269-4890-4d57-b830-4465cdaf32ca" providerId="ADAL" clId="{6773B920-E321-476E-A720-321D2CB90F5E}" dt="2019-11-04T22:52:13.647" v="6590" actId="1076"/>
          <ac:picMkLst>
            <pc:docMk/>
            <pc:sldMk cId="2006987768" sldId="2051"/>
            <ac:picMk id="5" creationId="{170BD3F6-39E6-44A2-860D-62FA9BEA4FB4}"/>
          </ac:picMkLst>
        </pc:picChg>
        <pc:picChg chg="mod">
          <ac:chgData name="Patrick David" userId="daa19269-4890-4d57-b830-4465cdaf32ca" providerId="ADAL" clId="{6773B920-E321-476E-A720-321D2CB90F5E}" dt="2019-10-31T02:33:41.092" v="6228" actId="1076"/>
          <ac:picMkLst>
            <pc:docMk/>
            <pc:sldMk cId="2006987768" sldId="2051"/>
            <ac:picMk id="9" creationId="{EDFF095F-68F3-41BD-B355-C9A82D5C04E8}"/>
          </ac:picMkLst>
        </pc:picChg>
        <pc:picChg chg="mod">
          <ac:chgData name="Patrick David" userId="daa19269-4890-4d57-b830-4465cdaf32ca" providerId="ADAL" clId="{6773B920-E321-476E-A720-321D2CB90F5E}" dt="2019-10-31T02:33:41.092" v="6228" actId="1076"/>
          <ac:picMkLst>
            <pc:docMk/>
            <pc:sldMk cId="2006987768" sldId="2051"/>
            <ac:picMk id="1026" creationId="{7B11672C-FEAB-455E-85FA-B00E7B6264EB}"/>
          </ac:picMkLst>
        </pc:picChg>
      </pc:sldChg>
      <pc:sldChg chg="modSp add del mod modShow addCm modCm">
        <pc:chgData name="Patrick David" userId="daa19269-4890-4d57-b830-4465cdaf32ca" providerId="ADAL" clId="{6773B920-E321-476E-A720-321D2CB90F5E}" dt="2019-11-05T18:17:31.336" v="6632" actId="47"/>
        <pc:sldMkLst>
          <pc:docMk/>
          <pc:sldMk cId="2288193241" sldId="2052"/>
        </pc:sldMkLst>
        <pc:spChg chg="mod">
          <ac:chgData name="Patrick David" userId="daa19269-4890-4d57-b830-4465cdaf32ca" providerId="ADAL" clId="{6773B920-E321-476E-A720-321D2CB90F5E}" dt="2019-10-04T16:08:51.118" v="5257" actId="14100"/>
          <ac:spMkLst>
            <pc:docMk/>
            <pc:sldMk cId="2288193241" sldId="2052"/>
            <ac:spMk id="2" creationId="{F6F28D86-3A51-441E-B0DF-91D2DFE545E0}"/>
          </ac:spMkLst>
        </pc:spChg>
        <pc:spChg chg="mod">
          <ac:chgData name="Patrick David" userId="daa19269-4890-4d57-b830-4465cdaf32ca" providerId="ADAL" clId="{6773B920-E321-476E-A720-321D2CB90F5E}" dt="2019-11-04T16:50:48.076" v="6383" actId="20577"/>
          <ac:spMkLst>
            <pc:docMk/>
            <pc:sldMk cId="2288193241" sldId="2052"/>
            <ac:spMk id="3" creationId="{F56C1519-FCAA-49D8-AC78-1769AAB414AA}"/>
          </ac:spMkLst>
        </pc:spChg>
        <pc:spChg chg="mod">
          <ac:chgData name="Patrick David" userId="daa19269-4890-4d57-b830-4465cdaf32ca" providerId="ADAL" clId="{6773B920-E321-476E-A720-321D2CB90F5E}" dt="2019-10-04T15:35:58.736" v="3545" actId="1076"/>
          <ac:spMkLst>
            <pc:docMk/>
            <pc:sldMk cId="2288193241" sldId="2052"/>
            <ac:spMk id="5" creationId="{64B4DAA9-CF1C-4FF7-B9D1-59CF75C8AAA8}"/>
          </ac:spMkLst>
        </pc:spChg>
      </pc:sldChg>
      <pc:sldChg chg="addSp delSp modSp add mod modNotesTx">
        <pc:chgData name="Patrick David" userId="daa19269-4890-4d57-b830-4465cdaf32ca" providerId="ADAL" clId="{6773B920-E321-476E-A720-321D2CB90F5E}" dt="2019-11-15T19:08:53.522" v="10091" actId="20577"/>
        <pc:sldMkLst>
          <pc:docMk/>
          <pc:sldMk cId="3583624970" sldId="2053"/>
        </pc:sldMkLst>
        <pc:spChg chg="mod">
          <ac:chgData name="Patrick David" userId="daa19269-4890-4d57-b830-4465cdaf32ca" providerId="ADAL" clId="{6773B920-E321-476E-A720-321D2CB90F5E}" dt="2019-11-15T19:08:53.522" v="10091" actId="20577"/>
          <ac:spMkLst>
            <pc:docMk/>
            <pc:sldMk cId="3583624970" sldId="2053"/>
            <ac:spMk id="2" creationId="{F6F28D86-3A51-441E-B0DF-91D2DFE545E0}"/>
          </ac:spMkLst>
        </pc:spChg>
        <pc:spChg chg="del mod">
          <ac:chgData name="Patrick David" userId="daa19269-4890-4d57-b830-4465cdaf32ca" providerId="ADAL" clId="{6773B920-E321-476E-A720-321D2CB90F5E}" dt="2019-10-04T15:42:30.922" v="3617"/>
          <ac:spMkLst>
            <pc:docMk/>
            <pc:sldMk cId="3583624970" sldId="2053"/>
            <ac:spMk id="3" creationId="{F56C1519-FCAA-49D8-AC78-1769AAB414AA}"/>
          </ac:spMkLst>
        </pc:spChg>
        <pc:spChg chg="add mod">
          <ac:chgData name="Patrick David" userId="daa19269-4890-4d57-b830-4465cdaf32ca" providerId="ADAL" clId="{6773B920-E321-476E-A720-321D2CB90F5E}" dt="2019-11-15T19:07:22.261" v="10071" actId="313"/>
          <ac:spMkLst>
            <pc:docMk/>
            <pc:sldMk cId="3583624970" sldId="2053"/>
            <ac:spMk id="4" creationId="{9A0117B5-D50C-489E-B5E8-E64A4FF003BA}"/>
          </ac:spMkLst>
        </pc:spChg>
      </pc:sldChg>
      <pc:sldChg chg="addSp delSp modSp add mod addCm">
        <pc:chgData name="Patrick David" userId="daa19269-4890-4d57-b830-4465cdaf32ca" providerId="ADAL" clId="{6773B920-E321-476E-A720-321D2CB90F5E}" dt="2019-11-15T19:06:59.624" v="10061" actId="313"/>
        <pc:sldMkLst>
          <pc:docMk/>
          <pc:sldMk cId="2207890354" sldId="2054"/>
        </pc:sldMkLst>
        <pc:spChg chg="mod">
          <ac:chgData name="Patrick David" userId="daa19269-4890-4d57-b830-4465cdaf32ca" providerId="ADAL" clId="{6773B920-E321-476E-A720-321D2CB90F5E}" dt="2019-11-15T15:16:35.633" v="10023" actId="1076"/>
          <ac:spMkLst>
            <pc:docMk/>
            <pc:sldMk cId="2207890354" sldId="2054"/>
            <ac:spMk id="2" creationId="{F6F28D86-3A51-441E-B0DF-91D2DFE545E0}"/>
          </ac:spMkLst>
        </pc:spChg>
        <pc:spChg chg="del mod">
          <ac:chgData name="Patrick David" userId="daa19269-4890-4d57-b830-4465cdaf32ca" providerId="ADAL" clId="{6773B920-E321-476E-A720-321D2CB90F5E}" dt="2019-10-04T15:41:52.985" v="3589"/>
          <ac:spMkLst>
            <pc:docMk/>
            <pc:sldMk cId="2207890354" sldId="2054"/>
            <ac:spMk id="3" creationId="{F56C1519-FCAA-49D8-AC78-1769AAB414AA}"/>
          </ac:spMkLst>
        </pc:spChg>
        <pc:spChg chg="add mod">
          <ac:chgData name="Patrick David" userId="daa19269-4890-4d57-b830-4465cdaf32ca" providerId="ADAL" clId="{6773B920-E321-476E-A720-321D2CB90F5E}" dt="2019-11-15T19:06:59.624" v="10061" actId="313"/>
          <ac:spMkLst>
            <pc:docMk/>
            <pc:sldMk cId="2207890354" sldId="2054"/>
            <ac:spMk id="5" creationId="{189B1CEE-C0B6-44E5-AE9C-CAB36862BDF0}"/>
          </ac:spMkLst>
        </pc:spChg>
      </pc:sldChg>
      <pc:sldChg chg="modSp mod">
        <pc:chgData name="Patrick David" userId="daa19269-4890-4d57-b830-4465cdaf32ca" providerId="ADAL" clId="{6773B920-E321-476E-A720-321D2CB90F5E}" dt="2019-11-15T15:17:26.743" v="10031" actId="1076"/>
        <pc:sldMkLst>
          <pc:docMk/>
          <pc:sldMk cId="2014908542" sldId="2055"/>
        </pc:sldMkLst>
        <pc:spChg chg="mod">
          <ac:chgData name="Patrick David" userId="daa19269-4890-4d57-b830-4465cdaf32ca" providerId="ADAL" clId="{6773B920-E321-476E-A720-321D2CB90F5E}" dt="2019-11-15T15:17:26.743" v="10031" actId="1076"/>
          <ac:spMkLst>
            <pc:docMk/>
            <pc:sldMk cId="2014908542" sldId="2055"/>
            <ac:spMk id="2" creationId="{28E50279-C386-4919-9375-0BEFFFC3920E}"/>
          </ac:spMkLst>
        </pc:spChg>
        <pc:spChg chg="mod">
          <ac:chgData name="Patrick David" userId="daa19269-4890-4d57-b830-4465cdaf32ca" providerId="ADAL" clId="{6773B920-E321-476E-A720-321D2CB90F5E}" dt="2019-11-04T22:53:06.168" v="6616" actId="1076"/>
          <ac:spMkLst>
            <pc:docMk/>
            <pc:sldMk cId="2014908542" sldId="2055"/>
            <ac:spMk id="3" creationId="{89422580-5531-4716-8FB7-971E7C3AD09F}"/>
          </ac:spMkLst>
        </pc:spChg>
        <pc:spChg chg="mod">
          <ac:chgData name="Patrick David" userId="daa19269-4890-4d57-b830-4465cdaf32ca" providerId="ADAL" clId="{6773B920-E321-476E-A720-321D2CB90F5E}" dt="2019-11-04T22:53:36.367" v="6621" actId="14100"/>
          <ac:spMkLst>
            <pc:docMk/>
            <pc:sldMk cId="2014908542" sldId="2055"/>
            <ac:spMk id="5" creationId="{E144AB38-132D-4F2D-87D9-94C7120C3913}"/>
          </ac:spMkLst>
        </pc:spChg>
        <pc:spChg chg="mod">
          <ac:chgData name="Patrick David" userId="daa19269-4890-4d57-b830-4465cdaf32ca" providerId="ADAL" clId="{6773B920-E321-476E-A720-321D2CB90F5E}" dt="2019-11-04T22:53:44.961" v="6622" actId="14100"/>
          <ac:spMkLst>
            <pc:docMk/>
            <pc:sldMk cId="2014908542" sldId="2055"/>
            <ac:spMk id="6" creationId="{BE593ADA-CDDB-4C90-BECE-AF4B38AD321F}"/>
          </ac:spMkLst>
        </pc:spChg>
      </pc:sldChg>
      <pc:sldChg chg="modSp">
        <pc:chgData name="Patrick David" userId="daa19269-4890-4d57-b830-4465cdaf32ca" providerId="ADAL" clId="{6773B920-E321-476E-A720-321D2CB90F5E}" dt="2019-11-15T15:19:21.988" v="10046" actId="207"/>
        <pc:sldMkLst>
          <pc:docMk/>
          <pc:sldMk cId="2083699913" sldId="2058"/>
        </pc:sldMkLst>
        <pc:graphicFrameChg chg="mod">
          <ac:chgData name="Patrick David" userId="daa19269-4890-4d57-b830-4465cdaf32ca" providerId="ADAL" clId="{6773B920-E321-476E-A720-321D2CB90F5E}" dt="2019-11-15T15:19:21.988" v="10046" actId="207"/>
          <ac:graphicFrameMkLst>
            <pc:docMk/>
            <pc:sldMk cId="2083699913" sldId="2058"/>
            <ac:graphicFrameMk id="5" creationId="{9F7A4EFF-1A00-44DC-AD3B-7A57361956A6}"/>
          </ac:graphicFrameMkLst>
        </pc:graphicFrameChg>
      </pc:sldChg>
      <pc:sldChg chg="del">
        <pc:chgData name="Patrick David" userId="daa19269-4890-4d57-b830-4465cdaf32ca" providerId="ADAL" clId="{6773B920-E321-476E-A720-321D2CB90F5E}" dt="2019-11-05T18:20:11.781" v="6668" actId="47"/>
        <pc:sldMkLst>
          <pc:docMk/>
          <pc:sldMk cId="1394602465" sldId="2059"/>
        </pc:sldMkLst>
      </pc:sldChg>
      <pc:sldChg chg="modSp mod addCm modNotesTx">
        <pc:chgData name="Patrick David" userId="daa19269-4890-4d57-b830-4465cdaf32ca" providerId="ADAL" clId="{6773B920-E321-476E-A720-321D2CB90F5E}" dt="2019-11-15T19:08:31.584" v="10087" actId="2711"/>
        <pc:sldMkLst>
          <pc:docMk/>
          <pc:sldMk cId="502283092" sldId="2060"/>
        </pc:sldMkLst>
        <pc:spChg chg="mod">
          <ac:chgData name="Patrick David" userId="daa19269-4890-4d57-b830-4465cdaf32ca" providerId="ADAL" clId="{6773B920-E321-476E-A720-321D2CB90F5E}" dt="2019-11-15T19:08:04.339" v="10084" actId="1076"/>
          <ac:spMkLst>
            <pc:docMk/>
            <pc:sldMk cId="502283092" sldId="2060"/>
            <ac:spMk id="2" creationId="{D130A4A3-A173-4C79-B732-ECF82F22B806}"/>
          </ac:spMkLst>
        </pc:spChg>
        <pc:graphicFrameChg chg="mod">
          <ac:chgData name="Patrick David" userId="daa19269-4890-4d57-b830-4465cdaf32ca" providerId="ADAL" clId="{6773B920-E321-476E-A720-321D2CB90F5E}" dt="2019-11-15T19:08:31.584" v="10087" actId="2711"/>
          <ac:graphicFrameMkLst>
            <pc:docMk/>
            <pc:sldMk cId="502283092" sldId="2060"/>
            <ac:graphicFrameMk id="5" creationId="{94688BAA-D507-432D-8521-FF2AC6336B7D}"/>
          </ac:graphicFrameMkLst>
        </pc:graphicFrameChg>
      </pc:sldChg>
      <pc:sldChg chg="addSp delSp modSp mod">
        <pc:chgData name="Patrick David" userId="daa19269-4890-4d57-b830-4465cdaf32ca" providerId="ADAL" clId="{6773B920-E321-476E-A720-321D2CB90F5E}" dt="2019-11-15T15:19:48.126" v="10049" actId="207"/>
        <pc:sldMkLst>
          <pc:docMk/>
          <pc:sldMk cId="2070215596" sldId="2061"/>
        </pc:sldMkLst>
        <pc:spChg chg="add mod">
          <ac:chgData name="Patrick David" userId="daa19269-4890-4d57-b830-4465cdaf32ca" providerId="ADAL" clId="{6773B920-E321-476E-A720-321D2CB90F5E}" dt="2019-11-15T15:19:48.126" v="10049" actId="207"/>
          <ac:spMkLst>
            <pc:docMk/>
            <pc:sldMk cId="2070215596" sldId="2061"/>
            <ac:spMk id="3" creationId="{27FD194E-34A5-4EC8-A6DC-641582D992C9}"/>
          </ac:spMkLst>
        </pc:spChg>
        <pc:spChg chg="mod">
          <ac:chgData name="Patrick David" userId="daa19269-4890-4d57-b830-4465cdaf32ca" providerId="ADAL" clId="{6773B920-E321-476E-A720-321D2CB90F5E}" dt="2019-11-13T23:50:29.461" v="9716" actId="20577"/>
          <ac:spMkLst>
            <pc:docMk/>
            <pc:sldMk cId="2070215596" sldId="2061"/>
            <ac:spMk id="4" creationId="{F93D070B-1559-495E-9C35-5099C4CE4183}"/>
          </ac:spMkLst>
        </pc:spChg>
        <pc:spChg chg="del">
          <ac:chgData name="Patrick David" userId="daa19269-4890-4d57-b830-4465cdaf32ca" providerId="ADAL" clId="{6773B920-E321-476E-A720-321D2CB90F5E}" dt="2019-10-31T02:50:09.020" v="6295" actId="12084"/>
          <ac:spMkLst>
            <pc:docMk/>
            <pc:sldMk cId="2070215596" sldId="2061"/>
            <ac:spMk id="7" creationId="{9024A2B5-7E9E-4A6F-AE06-D64AADF19D32}"/>
          </ac:spMkLst>
        </pc:spChg>
        <pc:graphicFrameChg chg="add del mod">
          <ac:chgData name="Patrick David" userId="daa19269-4890-4d57-b830-4465cdaf32ca" providerId="ADAL" clId="{6773B920-E321-476E-A720-321D2CB90F5E}" dt="2019-11-13T23:23:33.839" v="8274" actId="11529"/>
          <ac:graphicFrameMkLst>
            <pc:docMk/>
            <pc:sldMk cId="2070215596" sldId="2061"/>
            <ac:graphicFrameMk id="2" creationId="{CF801EAE-D4EA-4257-A779-1E79F3D4799E}"/>
          </ac:graphicFrameMkLst>
        </pc:graphicFrameChg>
      </pc:sldChg>
      <pc:sldChg chg="addSp delSp modSp add mod ord modShow modNotesTx">
        <pc:chgData name="Patrick David" userId="daa19269-4890-4d57-b830-4465cdaf32ca" providerId="ADAL" clId="{6773B920-E321-476E-A720-321D2CB90F5E}" dt="2019-11-15T19:07:01.759" v="10062" actId="313"/>
        <pc:sldMkLst>
          <pc:docMk/>
          <pc:sldMk cId="1169649254" sldId="2062"/>
        </pc:sldMkLst>
        <pc:spChg chg="mod">
          <ac:chgData name="Patrick David" userId="daa19269-4890-4d57-b830-4465cdaf32ca" providerId="ADAL" clId="{6773B920-E321-476E-A720-321D2CB90F5E}" dt="2019-11-15T15:16:45.436" v="10024" actId="255"/>
          <ac:spMkLst>
            <pc:docMk/>
            <pc:sldMk cId="1169649254" sldId="2062"/>
            <ac:spMk id="2" creationId="{F6F28D86-3A51-441E-B0DF-91D2DFE545E0}"/>
          </ac:spMkLst>
        </pc:spChg>
        <pc:spChg chg="del">
          <ac:chgData name="Patrick David" userId="daa19269-4890-4d57-b830-4465cdaf32ca" providerId="ADAL" clId="{6773B920-E321-476E-A720-321D2CB90F5E}" dt="2019-10-31T02:16:39.193" v="6018" actId="478"/>
          <ac:spMkLst>
            <pc:docMk/>
            <pc:sldMk cId="1169649254" sldId="2062"/>
            <ac:spMk id="4" creationId="{9A0117B5-D50C-489E-B5E8-E64A4FF003BA}"/>
          </ac:spMkLst>
        </pc:spChg>
        <pc:picChg chg="add mod">
          <ac:chgData name="Patrick David" userId="daa19269-4890-4d57-b830-4465cdaf32ca" providerId="ADAL" clId="{6773B920-E321-476E-A720-321D2CB90F5E}" dt="2019-11-04T16:39:23.370" v="6346" actId="1076"/>
          <ac:picMkLst>
            <pc:docMk/>
            <pc:sldMk cId="1169649254" sldId="2062"/>
            <ac:picMk id="3" creationId="{5D8ACD78-2B4A-4E2B-8F40-31E4E4501C0D}"/>
          </ac:picMkLst>
        </pc:picChg>
        <pc:picChg chg="add mod">
          <ac:chgData name="Patrick David" userId="daa19269-4890-4d57-b830-4465cdaf32ca" providerId="ADAL" clId="{6773B920-E321-476E-A720-321D2CB90F5E}" dt="2019-11-04T16:45:20.649" v="6359" actId="1076"/>
          <ac:picMkLst>
            <pc:docMk/>
            <pc:sldMk cId="1169649254" sldId="2062"/>
            <ac:picMk id="4" creationId="{5B37AAD0-C302-4C2D-8AE4-AFD856CA67ED}"/>
          </ac:picMkLst>
        </pc:picChg>
        <pc:picChg chg="add del mod">
          <ac:chgData name="Patrick David" userId="daa19269-4890-4d57-b830-4465cdaf32ca" providerId="ADAL" clId="{6773B920-E321-476E-A720-321D2CB90F5E}" dt="2019-11-04T16:39:28.305" v="6347" actId="478"/>
          <ac:picMkLst>
            <pc:docMk/>
            <pc:sldMk cId="1169649254" sldId="2062"/>
            <ac:picMk id="1026" creationId="{FA8C75C8-ED9F-45E2-AA81-1BC20E929F57}"/>
          </ac:picMkLst>
        </pc:picChg>
        <pc:picChg chg="add del mod">
          <ac:chgData name="Patrick David" userId="daa19269-4890-4d57-b830-4465cdaf32ca" providerId="ADAL" clId="{6773B920-E321-476E-A720-321D2CB90F5E}" dt="2019-11-04T16:39:15.924" v="6342" actId="478"/>
          <ac:picMkLst>
            <pc:docMk/>
            <pc:sldMk cId="1169649254" sldId="2062"/>
            <ac:picMk id="1027" creationId="{61934A20-6C4E-4AD0-B017-B61EF5F5F231}"/>
          </ac:picMkLst>
        </pc:picChg>
      </pc:sldChg>
      <pc:sldChg chg="add del">
        <pc:chgData name="Patrick David" userId="daa19269-4890-4d57-b830-4465cdaf32ca" providerId="ADAL" clId="{6773B920-E321-476E-A720-321D2CB90F5E}" dt="2019-10-31T02:16:43.470" v="6020"/>
        <pc:sldMkLst>
          <pc:docMk/>
          <pc:sldMk cId="8893688" sldId="2063"/>
        </pc:sldMkLst>
      </pc:sldChg>
      <pc:sldChg chg="addSp delSp modSp add mod ord modShow modNotesTx">
        <pc:chgData name="Patrick David" userId="daa19269-4890-4d57-b830-4465cdaf32ca" providerId="ADAL" clId="{6773B920-E321-476E-A720-321D2CB90F5E}" dt="2019-11-15T15:17:07.401" v="10028" actId="255"/>
        <pc:sldMkLst>
          <pc:docMk/>
          <pc:sldMk cId="501528639" sldId="2063"/>
        </pc:sldMkLst>
        <pc:spChg chg="mod">
          <ac:chgData name="Patrick David" userId="daa19269-4890-4d57-b830-4465cdaf32ca" providerId="ADAL" clId="{6773B920-E321-476E-A720-321D2CB90F5E}" dt="2019-11-15T15:17:07.401" v="10028" actId="255"/>
          <ac:spMkLst>
            <pc:docMk/>
            <pc:sldMk cId="501528639" sldId="2063"/>
            <ac:spMk id="2" creationId="{F6F28D86-3A51-441E-B0DF-91D2DFE545E0}"/>
          </ac:spMkLst>
        </pc:spChg>
        <pc:picChg chg="add del mod">
          <ac:chgData name="Patrick David" userId="daa19269-4890-4d57-b830-4465cdaf32ca" providerId="ADAL" clId="{6773B920-E321-476E-A720-321D2CB90F5E}" dt="2019-11-04T17:08:19.533" v="6395" actId="478"/>
          <ac:picMkLst>
            <pc:docMk/>
            <pc:sldMk cId="501528639" sldId="2063"/>
            <ac:picMk id="3" creationId="{4B9B9671-FD28-47E8-B821-3624EB7E7036}"/>
          </ac:picMkLst>
        </pc:picChg>
        <pc:picChg chg="add mod">
          <ac:chgData name="Patrick David" userId="daa19269-4890-4d57-b830-4465cdaf32ca" providerId="ADAL" clId="{6773B920-E321-476E-A720-321D2CB90F5E}" dt="2019-11-04T17:08:33.376" v="6399" actId="1076"/>
          <ac:picMkLst>
            <pc:docMk/>
            <pc:sldMk cId="501528639" sldId="2063"/>
            <ac:picMk id="4" creationId="{C67F0C34-5A83-4130-B826-38BE3EF4CA6F}"/>
          </ac:picMkLst>
        </pc:picChg>
        <pc:picChg chg="add mod">
          <ac:chgData name="Patrick David" userId="daa19269-4890-4d57-b830-4465cdaf32ca" providerId="ADAL" clId="{6773B920-E321-476E-A720-321D2CB90F5E}" dt="2019-11-04T17:08:45.226" v="6402" actId="1076"/>
          <ac:picMkLst>
            <pc:docMk/>
            <pc:sldMk cId="501528639" sldId="2063"/>
            <ac:picMk id="5" creationId="{434F1D9B-5E2D-4F12-9F51-AD07BB509B74}"/>
          </ac:picMkLst>
        </pc:picChg>
        <pc:picChg chg="del">
          <ac:chgData name="Patrick David" userId="daa19269-4890-4d57-b830-4465cdaf32ca" providerId="ADAL" clId="{6773B920-E321-476E-A720-321D2CB90F5E}" dt="2019-10-31T02:18:58.015" v="6045" actId="478"/>
          <ac:picMkLst>
            <pc:docMk/>
            <pc:sldMk cId="501528639" sldId="2063"/>
            <ac:picMk id="1026" creationId="{FA8C75C8-ED9F-45E2-AA81-1BC20E929F57}"/>
          </ac:picMkLst>
        </pc:picChg>
        <pc:picChg chg="del">
          <ac:chgData name="Patrick David" userId="daa19269-4890-4d57-b830-4465cdaf32ca" providerId="ADAL" clId="{6773B920-E321-476E-A720-321D2CB90F5E}" dt="2019-10-31T02:19:00.019" v="6046" actId="478"/>
          <ac:picMkLst>
            <pc:docMk/>
            <pc:sldMk cId="501528639" sldId="2063"/>
            <ac:picMk id="1027" creationId="{61934A20-6C4E-4AD0-B017-B61EF5F5F231}"/>
          </ac:picMkLst>
        </pc:picChg>
        <pc:picChg chg="add del mod">
          <ac:chgData name="Patrick David" userId="daa19269-4890-4d57-b830-4465cdaf32ca" providerId="ADAL" clId="{6773B920-E321-476E-A720-321D2CB90F5E}" dt="2019-11-04T17:05:54.998" v="6384" actId="478"/>
          <ac:picMkLst>
            <pc:docMk/>
            <pc:sldMk cId="501528639" sldId="2063"/>
            <ac:picMk id="3074" creationId="{9082E93E-469F-41D4-A21B-D9F57A073867}"/>
          </ac:picMkLst>
        </pc:picChg>
        <pc:picChg chg="add del mod">
          <ac:chgData name="Patrick David" userId="daa19269-4890-4d57-b830-4465cdaf32ca" providerId="ADAL" clId="{6773B920-E321-476E-A720-321D2CB90F5E}" dt="2019-11-04T17:06:06.750" v="6385" actId="478"/>
          <ac:picMkLst>
            <pc:docMk/>
            <pc:sldMk cId="501528639" sldId="2063"/>
            <ac:picMk id="3076" creationId="{2036B343-4B1E-4143-BC80-CB8A2452985F}"/>
          </ac:picMkLst>
        </pc:picChg>
      </pc:sldChg>
      <pc:sldChg chg="add del">
        <pc:chgData name="Patrick David" userId="daa19269-4890-4d57-b830-4465cdaf32ca" providerId="ADAL" clId="{6773B920-E321-476E-A720-321D2CB90F5E}" dt="2019-10-31T02:19:17.440" v="6074"/>
        <pc:sldMkLst>
          <pc:docMk/>
          <pc:sldMk cId="735391401" sldId="2064"/>
        </pc:sldMkLst>
      </pc:sldChg>
      <pc:sldChg chg="addSp delSp modSp add mod modShow modNotesTx">
        <pc:chgData name="Patrick David" userId="daa19269-4890-4d57-b830-4465cdaf32ca" providerId="ADAL" clId="{6773B920-E321-476E-A720-321D2CB90F5E}" dt="2019-11-15T15:16:57.605" v="10026" actId="255"/>
        <pc:sldMkLst>
          <pc:docMk/>
          <pc:sldMk cId="3585346035" sldId="2064"/>
        </pc:sldMkLst>
        <pc:spChg chg="mod">
          <ac:chgData name="Patrick David" userId="daa19269-4890-4d57-b830-4465cdaf32ca" providerId="ADAL" clId="{6773B920-E321-476E-A720-321D2CB90F5E}" dt="2019-11-15T15:16:57.605" v="10026" actId="255"/>
          <ac:spMkLst>
            <pc:docMk/>
            <pc:sldMk cId="3585346035" sldId="2064"/>
            <ac:spMk id="2" creationId="{F6F28D86-3A51-441E-B0DF-91D2DFE545E0}"/>
          </ac:spMkLst>
        </pc:spChg>
        <pc:picChg chg="add del mod">
          <ac:chgData name="Patrick David" userId="daa19269-4890-4d57-b830-4465cdaf32ca" providerId="ADAL" clId="{6773B920-E321-476E-A720-321D2CB90F5E}" dt="2019-11-04T16:48:09.972" v="6360" actId="478"/>
          <ac:picMkLst>
            <pc:docMk/>
            <pc:sldMk cId="3585346035" sldId="2064"/>
            <ac:picMk id="3" creationId="{D6BD3A3E-6D07-474D-B117-DB6C493461BD}"/>
          </ac:picMkLst>
        </pc:picChg>
        <pc:picChg chg="add del mod">
          <ac:chgData name="Patrick David" userId="daa19269-4890-4d57-b830-4465cdaf32ca" providerId="ADAL" clId="{6773B920-E321-476E-A720-321D2CB90F5E}" dt="2019-11-04T16:42:38.795" v="6348" actId="478"/>
          <ac:picMkLst>
            <pc:docMk/>
            <pc:sldMk cId="3585346035" sldId="2064"/>
            <ac:picMk id="4" creationId="{A6279872-48B8-415E-95E9-4D9FF4603E2D}"/>
          </ac:picMkLst>
        </pc:picChg>
        <pc:picChg chg="add mod">
          <ac:chgData name="Patrick David" userId="daa19269-4890-4d57-b830-4465cdaf32ca" providerId="ADAL" clId="{6773B920-E321-476E-A720-321D2CB90F5E}" dt="2019-11-04T16:48:30.543" v="6365" actId="1076"/>
          <ac:picMkLst>
            <pc:docMk/>
            <pc:sldMk cId="3585346035" sldId="2064"/>
            <ac:picMk id="5" creationId="{9CDA5D45-27E8-4539-A631-E9B9447C3893}"/>
          </ac:picMkLst>
        </pc:picChg>
        <pc:picChg chg="add mod">
          <ac:chgData name="Patrick David" userId="daa19269-4890-4d57-b830-4465cdaf32ca" providerId="ADAL" clId="{6773B920-E321-476E-A720-321D2CB90F5E}" dt="2019-11-04T16:48:34.047" v="6366" actId="1076"/>
          <ac:picMkLst>
            <pc:docMk/>
            <pc:sldMk cId="3585346035" sldId="2064"/>
            <ac:picMk id="6" creationId="{0AC40EA5-49F4-4EA5-82B7-26A923A89FB6}"/>
          </ac:picMkLst>
        </pc:picChg>
        <pc:picChg chg="del">
          <ac:chgData name="Patrick David" userId="daa19269-4890-4d57-b830-4465cdaf32ca" providerId="ADAL" clId="{6773B920-E321-476E-A720-321D2CB90F5E}" dt="2019-10-31T02:21:55.424" v="6144" actId="478"/>
          <ac:picMkLst>
            <pc:docMk/>
            <pc:sldMk cId="3585346035" sldId="2064"/>
            <ac:picMk id="1026" creationId="{FA8C75C8-ED9F-45E2-AA81-1BC20E929F57}"/>
          </ac:picMkLst>
        </pc:picChg>
        <pc:picChg chg="del">
          <ac:chgData name="Patrick David" userId="daa19269-4890-4d57-b830-4465cdaf32ca" providerId="ADAL" clId="{6773B920-E321-476E-A720-321D2CB90F5E}" dt="2019-10-31T02:21:57.367" v="6145" actId="478"/>
          <ac:picMkLst>
            <pc:docMk/>
            <pc:sldMk cId="3585346035" sldId="2064"/>
            <ac:picMk id="1027" creationId="{61934A20-6C4E-4AD0-B017-B61EF5F5F231}"/>
          </ac:picMkLst>
        </pc:picChg>
      </pc:sldChg>
      <pc:sldChg chg="add">
        <pc:chgData name="Patrick David" userId="daa19269-4890-4d57-b830-4465cdaf32ca" providerId="ADAL" clId="{6773B920-E321-476E-A720-321D2CB90F5E}" dt="2019-11-15T19:06:36.930" v="10056"/>
        <pc:sldMkLst>
          <pc:docMk/>
          <pc:sldMk cId="446778317" sldId="2088"/>
        </pc:sldMkLst>
      </pc:sldChg>
      <pc:sldChg chg="modSp mod modNotesTx">
        <pc:chgData name="Patrick David" userId="daa19269-4890-4d57-b830-4465cdaf32ca" providerId="ADAL" clId="{6773B920-E321-476E-A720-321D2CB90F5E}" dt="2019-11-15T19:09:12.630" v="10095" actId="20577"/>
        <pc:sldMkLst>
          <pc:docMk/>
          <pc:sldMk cId="1452673199" sldId="2105"/>
        </pc:sldMkLst>
        <pc:spChg chg="mod">
          <ac:chgData name="Patrick David" userId="daa19269-4890-4d57-b830-4465cdaf32ca" providerId="ADAL" clId="{6773B920-E321-476E-A720-321D2CB90F5E}" dt="2019-11-15T19:09:12.630" v="10095" actId="20577"/>
          <ac:spMkLst>
            <pc:docMk/>
            <pc:sldMk cId="1452673199" sldId="2105"/>
            <ac:spMk id="29" creationId="{61E3BA89-6611-4535-93F6-F409378B8F92}"/>
          </ac:spMkLst>
        </pc:spChg>
        <pc:spChg chg="mod">
          <ac:chgData name="Patrick David" userId="daa19269-4890-4d57-b830-4465cdaf32ca" providerId="ADAL" clId="{6773B920-E321-476E-A720-321D2CB90F5E}" dt="2019-11-15T15:15:12.310" v="10018" actId="6549"/>
          <ac:spMkLst>
            <pc:docMk/>
            <pc:sldMk cId="1452673199" sldId="2105"/>
            <ac:spMk id="31" creationId="{37EB1AE4-7B9A-40D8-A66B-F60B41339F86}"/>
          </ac:spMkLst>
        </pc:spChg>
      </pc:sldChg>
      <pc:sldChg chg="del">
        <pc:chgData name="Patrick David" userId="daa19269-4890-4d57-b830-4465cdaf32ca" providerId="ADAL" clId="{6773B920-E321-476E-A720-321D2CB90F5E}" dt="2019-11-05T18:20:11.781" v="6668" actId="47"/>
        <pc:sldMkLst>
          <pc:docMk/>
          <pc:sldMk cId="3556050029" sldId="4226"/>
        </pc:sldMkLst>
      </pc:sldChg>
      <pc:sldChg chg="del">
        <pc:chgData name="Patrick David" userId="daa19269-4890-4d57-b830-4465cdaf32ca" providerId="ADAL" clId="{6773B920-E321-476E-A720-321D2CB90F5E}" dt="2019-11-04T16:26:43.005" v="6327" actId="47"/>
        <pc:sldMkLst>
          <pc:docMk/>
          <pc:sldMk cId="1417427159" sldId="4235"/>
        </pc:sldMkLst>
      </pc:sldChg>
      <pc:sldChg chg="modSp mod modShow">
        <pc:chgData name="Patrick David" userId="daa19269-4890-4d57-b830-4465cdaf32ca" providerId="ADAL" clId="{6773B920-E321-476E-A720-321D2CB90F5E}" dt="2019-11-04T16:31:48.739" v="6339" actId="729"/>
        <pc:sldMkLst>
          <pc:docMk/>
          <pc:sldMk cId="3818374260" sldId="4236"/>
        </pc:sldMkLst>
        <pc:picChg chg="mod">
          <ac:chgData name="Patrick David" userId="daa19269-4890-4d57-b830-4465cdaf32ca" providerId="ADAL" clId="{6773B920-E321-476E-A720-321D2CB90F5E}" dt="2019-11-04T16:31:40.441" v="6338" actId="14100"/>
          <ac:picMkLst>
            <pc:docMk/>
            <pc:sldMk cId="3818374260" sldId="4236"/>
            <ac:picMk id="5" creationId="{0337CA9F-A271-F946-BD8A-905494807E32}"/>
          </ac:picMkLst>
        </pc:picChg>
      </pc:sldChg>
      <pc:sldChg chg="modSp add mod modShow modNotesTx">
        <pc:chgData name="Patrick David" userId="daa19269-4890-4d57-b830-4465cdaf32ca" providerId="ADAL" clId="{6773B920-E321-476E-A720-321D2CB90F5E}" dt="2019-11-15T15:17:41.244" v="10033" actId="255"/>
        <pc:sldMkLst>
          <pc:docMk/>
          <pc:sldMk cId="3094752834" sldId="4237"/>
        </pc:sldMkLst>
        <pc:spChg chg="mod">
          <ac:chgData name="Patrick David" userId="daa19269-4890-4d57-b830-4465cdaf32ca" providerId="ADAL" clId="{6773B920-E321-476E-A720-321D2CB90F5E}" dt="2019-11-15T15:17:41.244" v="10033" actId="255"/>
          <ac:spMkLst>
            <pc:docMk/>
            <pc:sldMk cId="3094752834" sldId="4237"/>
            <ac:spMk id="4" creationId="{5C24BDD9-D4D5-6242-9C98-CD41F1BDD957}"/>
          </ac:spMkLst>
        </pc:spChg>
      </pc:sldChg>
      <pc:sldChg chg="modSp mod modNotesTx">
        <pc:chgData name="Patrick David" userId="daa19269-4890-4d57-b830-4465cdaf32ca" providerId="ADAL" clId="{6773B920-E321-476E-A720-321D2CB90F5E}" dt="2019-11-15T15:18:17.809" v="10039" actId="255"/>
        <pc:sldMkLst>
          <pc:docMk/>
          <pc:sldMk cId="1966352254" sldId="4238"/>
        </pc:sldMkLst>
        <pc:spChg chg="mod">
          <ac:chgData name="Patrick David" userId="daa19269-4890-4d57-b830-4465cdaf32ca" providerId="ADAL" clId="{6773B920-E321-476E-A720-321D2CB90F5E}" dt="2019-11-15T15:18:17.809" v="10039" actId="255"/>
          <ac:spMkLst>
            <pc:docMk/>
            <pc:sldMk cId="1966352254" sldId="4238"/>
            <ac:spMk id="4" creationId="{5C24BDD9-D4D5-6242-9C98-CD41F1BDD957}"/>
          </ac:spMkLst>
        </pc:spChg>
      </pc:sldChg>
      <pc:sldChg chg="addSp delSp modSp add mod ord">
        <pc:chgData name="Patrick David" userId="daa19269-4890-4d57-b830-4465cdaf32ca" providerId="ADAL" clId="{6773B920-E321-476E-A720-321D2CB90F5E}" dt="2019-11-15T15:19:10.670" v="10045" actId="207"/>
        <pc:sldMkLst>
          <pc:docMk/>
          <pc:sldMk cId="4135383483" sldId="4239"/>
        </pc:sldMkLst>
        <pc:spChg chg="mod">
          <ac:chgData name="Patrick David" userId="daa19269-4890-4d57-b830-4465cdaf32ca" providerId="ADAL" clId="{6773B920-E321-476E-A720-321D2CB90F5E}" dt="2019-11-13T21:00:33.379" v="7139" actId="1076"/>
          <ac:spMkLst>
            <pc:docMk/>
            <pc:sldMk cId="4135383483" sldId="4239"/>
            <ac:spMk id="2" creationId="{48E865B6-E2D4-4975-BDFE-8537EF410997}"/>
          </ac:spMkLst>
        </pc:spChg>
        <pc:spChg chg="add mod ord">
          <ac:chgData name="Patrick David" userId="daa19269-4890-4d57-b830-4465cdaf32ca" providerId="ADAL" clId="{6773B920-E321-476E-A720-321D2CB90F5E}" dt="2019-11-13T22:52:21.045" v="7618" actId="167"/>
          <ac:spMkLst>
            <pc:docMk/>
            <pc:sldMk cId="4135383483" sldId="4239"/>
            <ac:spMk id="3" creationId="{EF366A32-47C1-4C81-8E2F-0C94CAFFB6AC}"/>
          </ac:spMkLst>
        </pc:spChg>
        <pc:spChg chg="mod">
          <ac:chgData name="Patrick David" userId="daa19269-4890-4d57-b830-4465cdaf32ca" providerId="ADAL" clId="{6773B920-E321-476E-A720-321D2CB90F5E}" dt="2019-11-13T21:00:21.443" v="7138" actId="1076"/>
          <ac:spMkLst>
            <pc:docMk/>
            <pc:sldMk cId="4135383483" sldId="4239"/>
            <ac:spMk id="4" creationId="{F93D070B-1559-495E-9C35-5099C4CE4183}"/>
          </ac:spMkLst>
        </pc:spChg>
        <pc:spChg chg="add mod">
          <ac:chgData name="Patrick David" userId="daa19269-4890-4d57-b830-4465cdaf32ca" providerId="ADAL" clId="{6773B920-E321-476E-A720-321D2CB90F5E}" dt="2019-11-13T21:02:45.493" v="7151" actId="14100"/>
          <ac:spMkLst>
            <pc:docMk/>
            <pc:sldMk cId="4135383483" sldId="4239"/>
            <ac:spMk id="5" creationId="{2C02DB59-E891-44D4-B59D-DE71A51B373D}"/>
          </ac:spMkLst>
        </pc:spChg>
        <pc:spChg chg="add mod">
          <ac:chgData name="Patrick David" userId="daa19269-4890-4d57-b830-4465cdaf32ca" providerId="ADAL" clId="{6773B920-E321-476E-A720-321D2CB90F5E}" dt="2019-11-13T21:00:33.379" v="7139" actId="1076"/>
          <ac:spMkLst>
            <pc:docMk/>
            <pc:sldMk cId="4135383483" sldId="4239"/>
            <ac:spMk id="6" creationId="{4BA60809-D46E-43E5-B6EC-9C52ECB4E2B7}"/>
          </ac:spMkLst>
        </pc:spChg>
        <pc:spChg chg="del mod">
          <ac:chgData name="Patrick David" userId="daa19269-4890-4d57-b830-4465cdaf32ca" providerId="ADAL" clId="{6773B920-E321-476E-A720-321D2CB90F5E}" dt="2019-11-13T20:28:59.474" v="6676" actId="478"/>
          <ac:spMkLst>
            <pc:docMk/>
            <pc:sldMk cId="4135383483" sldId="4239"/>
            <ac:spMk id="7" creationId="{9024A2B5-7E9E-4A6F-AE06-D64AADF19D32}"/>
          </ac:spMkLst>
        </pc:spChg>
        <pc:spChg chg="add mod">
          <ac:chgData name="Patrick David" userId="daa19269-4890-4d57-b830-4465cdaf32ca" providerId="ADAL" clId="{6773B920-E321-476E-A720-321D2CB90F5E}" dt="2019-11-13T21:03:43.650" v="7157" actId="1076"/>
          <ac:spMkLst>
            <pc:docMk/>
            <pc:sldMk cId="4135383483" sldId="4239"/>
            <ac:spMk id="8" creationId="{272D410B-38B1-42E4-8173-29EE1265AFF9}"/>
          </ac:spMkLst>
        </pc:spChg>
        <pc:spChg chg="add mod">
          <ac:chgData name="Patrick David" userId="daa19269-4890-4d57-b830-4465cdaf32ca" providerId="ADAL" clId="{6773B920-E321-476E-A720-321D2CB90F5E}" dt="2019-11-13T21:00:33.379" v="7139" actId="1076"/>
          <ac:spMkLst>
            <pc:docMk/>
            <pc:sldMk cId="4135383483" sldId="4239"/>
            <ac:spMk id="9" creationId="{A266B472-DC14-468C-9024-D884B5EFDF17}"/>
          </ac:spMkLst>
        </pc:spChg>
        <pc:spChg chg="add mod">
          <ac:chgData name="Patrick David" userId="daa19269-4890-4d57-b830-4465cdaf32ca" providerId="ADAL" clId="{6773B920-E321-476E-A720-321D2CB90F5E}" dt="2019-11-13T21:03:25.151" v="7154" actId="14100"/>
          <ac:spMkLst>
            <pc:docMk/>
            <pc:sldMk cId="4135383483" sldId="4239"/>
            <ac:spMk id="10" creationId="{F658C9D1-4E86-4FC5-B454-21C87B1D2294}"/>
          </ac:spMkLst>
        </pc:spChg>
        <pc:spChg chg="add mod">
          <ac:chgData name="Patrick David" userId="daa19269-4890-4d57-b830-4465cdaf32ca" providerId="ADAL" clId="{6773B920-E321-476E-A720-321D2CB90F5E}" dt="2019-11-13T21:03:55.452" v="7158" actId="1076"/>
          <ac:spMkLst>
            <pc:docMk/>
            <pc:sldMk cId="4135383483" sldId="4239"/>
            <ac:spMk id="11" creationId="{F24158BC-6AED-4657-B367-811062A0C6A4}"/>
          </ac:spMkLst>
        </pc:spChg>
        <pc:spChg chg="add mod">
          <ac:chgData name="Patrick David" userId="daa19269-4890-4d57-b830-4465cdaf32ca" providerId="ADAL" clId="{6773B920-E321-476E-A720-321D2CB90F5E}" dt="2019-11-13T21:00:33.379" v="7139" actId="1076"/>
          <ac:spMkLst>
            <pc:docMk/>
            <pc:sldMk cId="4135383483" sldId="4239"/>
            <ac:spMk id="17" creationId="{1C8A3446-F59C-4BB2-A16C-B33A17395663}"/>
          </ac:spMkLst>
        </pc:spChg>
        <pc:spChg chg="add mod ord">
          <ac:chgData name="Patrick David" userId="daa19269-4890-4d57-b830-4465cdaf32ca" providerId="ADAL" clId="{6773B920-E321-476E-A720-321D2CB90F5E}" dt="2019-11-13T21:07:00.478" v="7229" actId="1076"/>
          <ac:spMkLst>
            <pc:docMk/>
            <pc:sldMk cId="4135383483" sldId="4239"/>
            <ac:spMk id="21" creationId="{E62DE282-2E63-4452-9541-7A904EE9130A}"/>
          </ac:spMkLst>
        </pc:spChg>
        <pc:spChg chg="add mod">
          <ac:chgData name="Patrick David" userId="daa19269-4890-4d57-b830-4465cdaf32ca" providerId="ADAL" clId="{6773B920-E321-476E-A720-321D2CB90F5E}" dt="2019-11-13T21:06:35.095" v="7225" actId="1076"/>
          <ac:spMkLst>
            <pc:docMk/>
            <pc:sldMk cId="4135383483" sldId="4239"/>
            <ac:spMk id="22" creationId="{AE849B4E-63C6-4A50-B918-14343596251E}"/>
          </ac:spMkLst>
        </pc:spChg>
        <pc:spChg chg="add del mod">
          <ac:chgData name="Patrick David" userId="daa19269-4890-4d57-b830-4465cdaf32ca" providerId="ADAL" clId="{6773B920-E321-476E-A720-321D2CB90F5E}" dt="2019-11-13T20:50:41.270" v="6959"/>
          <ac:spMkLst>
            <pc:docMk/>
            <pc:sldMk cId="4135383483" sldId="4239"/>
            <ac:spMk id="23" creationId="{0BD92AD4-8402-408D-AD9C-C5CD7DA3AD92}"/>
          </ac:spMkLst>
        </pc:spChg>
        <pc:spChg chg="add mod">
          <ac:chgData name="Patrick David" userId="daa19269-4890-4d57-b830-4465cdaf32ca" providerId="ADAL" clId="{6773B920-E321-476E-A720-321D2CB90F5E}" dt="2019-11-13T21:05:44.285" v="7219" actId="1076"/>
          <ac:spMkLst>
            <pc:docMk/>
            <pc:sldMk cId="4135383483" sldId="4239"/>
            <ac:spMk id="24" creationId="{FC44DFAC-912D-4444-AF1B-576044D982A4}"/>
          </ac:spMkLst>
        </pc:spChg>
        <pc:spChg chg="add mod">
          <ac:chgData name="Patrick David" userId="daa19269-4890-4d57-b830-4465cdaf32ca" providerId="ADAL" clId="{6773B920-E321-476E-A720-321D2CB90F5E}" dt="2019-11-13T21:00:33.379" v="7139" actId="1076"/>
          <ac:spMkLst>
            <pc:docMk/>
            <pc:sldMk cId="4135383483" sldId="4239"/>
            <ac:spMk id="28" creationId="{71D69BAF-BB18-47E4-9209-F17AE140F893}"/>
          </ac:spMkLst>
        </pc:spChg>
        <pc:spChg chg="add mod">
          <ac:chgData name="Patrick David" userId="daa19269-4890-4d57-b830-4465cdaf32ca" providerId="ADAL" clId="{6773B920-E321-476E-A720-321D2CB90F5E}" dt="2019-11-13T21:06:20.196" v="7223" actId="1076"/>
          <ac:spMkLst>
            <pc:docMk/>
            <pc:sldMk cId="4135383483" sldId="4239"/>
            <ac:spMk id="30" creationId="{0FB52E4C-7468-4269-9F44-0DE891E3AFEA}"/>
          </ac:spMkLst>
        </pc:spChg>
        <pc:spChg chg="add mod">
          <ac:chgData name="Patrick David" userId="daa19269-4890-4d57-b830-4465cdaf32ca" providerId="ADAL" clId="{6773B920-E321-476E-A720-321D2CB90F5E}" dt="2019-11-13T21:06:01.565" v="7221" actId="1076"/>
          <ac:spMkLst>
            <pc:docMk/>
            <pc:sldMk cId="4135383483" sldId="4239"/>
            <ac:spMk id="31" creationId="{3C19C519-D54E-407C-930E-678E4484C9B5}"/>
          </ac:spMkLst>
        </pc:spChg>
        <pc:spChg chg="add mod">
          <ac:chgData name="Patrick David" userId="daa19269-4890-4d57-b830-4465cdaf32ca" providerId="ADAL" clId="{6773B920-E321-476E-A720-321D2CB90F5E}" dt="2019-11-15T15:19:10.670" v="10045" actId="207"/>
          <ac:spMkLst>
            <pc:docMk/>
            <pc:sldMk cId="4135383483" sldId="4239"/>
            <ac:spMk id="43" creationId="{97217233-F2BD-4018-B142-0DC83632B5E5}"/>
          </ac:spMkLst>
        </pc:spChg>
        <pc:picChg chg="del mod">
          <ac:chgData name="Patrick David" userId="daa19269-4890-4d57-b830-4465cdaf32ca" providerId="ADAL" clId="{6773B920-E321-476E-A720-321D2CB90F5E}" dt="2019-11-13T20:59:53.984" v="7123" actId="478"/>
          <ac:picMkLst>
            <pc:docMk/>
            <pc:sldMk cId="4135383483" sldId="4239"/>
            <ac:picMk id="3" creationId="{0967E6DC-56B4-4A85-BA79-6114039D61AC}"/>
          </ac:picMkLst>
        </pc:picChg>
        <pc:picChg chg="add mod">
          <ac:chgData name="Patrick David" userId="daa19269-4890-4d57-b830-4465cdaf32ca" providerId="ADAL" clId="{6773B920-E321-476E-A720-321D2CB90F5E}" dt="2019-11-13T21:04:13.956" v="7204" actId="14100"/>
          <ac:picMkLst>
            <pc:docMk/>
            <pc:sldMk cId="4135383483" sldId="4239"/>
            <ac:picMk id="12" creationId="{9B9295F1-4863-4DD3-B301-4A066B0D8547}"/>
          </ac:picMkLst>
        </pc:picChg>
        <pc:picChg chg="add mod">
          <ac:chgData name="Patrick David" userId="daa19269-4890-4d57-b830-4465cdaf32ca" providerId="ADAL" clId="{6773B920-E321-476E-A720-321D2CB90F5E}" dt="2019-11-13T21:04:42.723" v="7208" actId="1076"/>
          <ac:picMkLst>
            <pc:docMk/>
            <pc:sldMk cId="4135383483" sldId="4239"/>
            <ac:picMk id="13" creationId="{B9927F14-DB62-44D4-B387-37F92B300D89}"/>
          </ac:picMkLst>
        </pc:picChg>
        <pc:picChg chg="add del mod">
          <ac:chgData name="Patrick David" userId="daa19269-4890-4d57-b830-4465cdaf32ca" providerId="ADAL" clId="{6773B920-E321-476E-A720-321D2CB90F5E}" dt="2019-11-13T20:41:38.518" v="6829" actId="478"/>
          <ac:picMkLst>
            <pc:docMk/>
            <pc:sldMk cId="4135383483" sldId="4239"/>
            <ac:picMk id="14" creationId="{50A25241-1FC2-4B85-AE6E-4B72FF6D50E6}"/>
          </ac:picMkLst>
        </pc:picChg>
        <pc:picChg chg="add mod">
          <ac:chgData name="Patrick David" userId="daa19269-4890-4d57-b830-4465cdaf32ca" providerId="ADAL" clId="{6773B920-E321-476E-A720-321D2CB90F5E}" dt="2019-11-13T21:05:15.634" v="7214" actId="1076"/>
          <ac:picMkLst>
            <pc:docMk/>
            <pc:sldMk cId="4135383483" sldId="4239"/>
            <ac:picMk id="15" creationId="{210A480F-D503-48E3-9146-4D616D5D5924}"/>
          </ac:picMkLst>
        </pc:picChg>
        <pc:picChg chg="add mod">
          <ac:chgData name="Patrick David" userId="daa19269-4890-4d57-b830-4465cdaf32ca" providerId="ADAL" clId="{6773B920-E321-476E-A720-321D2CB90F5E}" dt="2019-11-13T21:05:18.133" v="7215" actId="1076"/>
          <ac:picMkLst>
            <pc:docMk/>
            <pc:sldMk cId="4135383483" sldId="4239"/>
            <ac:picMk id="16" creationId="{029251CB-7008-49CD-A95A-4314EC95A361}"/>
          </ac:picMkLst>
        </pc:picChg>
        <pc:picChg chg="add del">
          <ac:chgData name="Patrick David" userId="daa19269-4890-4d57-b830-4465cdaf32ca" providerId="ADAL" clId="{6773B920-E321-476E-A720-321D2CB90F5E}" dt="2019-11-13T20:45:58.095" v="6904" actId="478"/>
          <ac:picMkLst>
            <pc:docMk/>
            <pc:sldMk cId="4135383483" sldId="4239"/>
            <ac:picMk id="18" creationId="{AF306407-C20B-49CF-AB8C-A50CFC285B3B}"/>
          </ac:picMkLst>
        </pc:picChg>
        <pc:picChg chg="add del mod">
          <ac:chgData name="Patrick David" userId="daa19269-4890-4d57-b830-4465cdaf32ca" providerId="ADAL" clId="{6773B920-E321-476E-A720-321D2CB90F5E}" dt="2019-11-13T21:07:06.160" v="7230" actId="478"/>
          <ac:picMkLst>
            <pc:docMk/>
            <pc:sldMk cId="4135383483" sldId="4239"/>
            <ac:picMk id="19" creationId="{7935FF0B-8864-4DF0-BBD5-7C62C736F0A8}"/>
          </ac:picMkLst>
        </pc:picChg>
        <pc:picChg chg="add mod ord">
          <ac:chgData name="Patrick David" userId="daa19269-4890-4d57-b830-4465cdaf32ca" providerId="ADAL" clId="{6773B920-E321-476E-A720-321D2CB90F5E}" dt="2019-11-13T21:06:30.012" v="7224" actId="1076"/>
          <ac:picMkLst>
            <pc:docMk/>
            <pc:sldMk cId="4135383483" sldId="4239"/>
            <ac:picMk id="20" creationId="{624FF030-CF82-4823-AAA8-B001582D18EA}"/>
          </ac:picMkLst>
        </pc:picChg>
        <pc:picChg chg="add del">
          <ac:chgData name="Patrick David" userId="daa19269-4890-4d57-b830-4465cdaf32ca" providerId="ADAL" clId="{6773B920-E321-476E-A720-321D2CB90F5E}" dt="2019-11-13T20:50:41.267" v="6957" actId="478"/>
          <ac:picMkLst>
            <pc:docMk/>
            <pc:sldMk cId="4135383483" sldId="4239"/>
            <ac:picMk id="25" creationId="{EE27FB43-CFE4-4306-839C-14A760E40375}"/>
          </ac:picMkLst>
        </pc:picChg>
        <pc:picChg chg="add mod ord">
          <ac:chgData name="Patrick David" userId="daa19269-4890-4d57-b830-4465cdaf32ca" providerId="ADAL" clId="{6773B920-E321-476E-A720-321D2CB90F5E}" dt="2019-11-13T21:05:35.736" v="7218" actId="1076"/>
          <ac:picMkLst>
            <pc:docMk/>
            <pc:sldMk cId="4135383483" sldId="4239"/>
            <ac:picMk id="26" creationId="{3C06C998-EB40-4663-8021-CB68F614C446}"/>
          </ac:picMkLst>
        </pc:picChg>
        <pc:picChg chg="add mod ord">
          <ac:chgData name="Patrick David" userId="daa19269-4890-4d57-b830-4465cdaf32ca" providerId="ADAL" clId="{6773B920-E321-476E-A720-321D2CB90F5E}" dt="2019-11-13T21:05:24.820" v="7216" actId="1076"/>
          <ac:picMkLst>
            <pc:docMk/>
            <pc:sldMk cId="4135383483" sldId="4239"/>
            <ac:picMk id="27" creationId="{28C6D42C-3103-4EC9-BD68-6C58502DCAD7}"/>
          </ac:picMkLst>
        </pc:picChg>
        <pc:picChg chg="add mod ord">
          <ac:chgData name="Patrick David" userId="daa19269-4890-4d57-b830-4465cdaf32ca" providerId="ADAL" clId="{6773B920-E321-476E-A720-321D2CB90F5E}" dt="2019-11-13T21:06:47.435" v="7227" actId="1076"/>
          <ac:picMkLst>
            <pc:docMk/>
            <pc:sldMk cId="4135383483" sldId="4239"/>
            <ac:picMk id="29" creationId="{DA5B28E4-4C11-4BA2-98CE-C3540E5775DA}"/>
          </ac:picMkLst>
        </pc:picChg>
        <pc:cxnChg chg="add mod">
          <ac:chgData name="Patrick David" userId="daa19269-4890-4d57-b830-4465cdaf32ca" providerId="ADAL" clId="{6773B920-E321-476E-A720-321D2CB90F5E}" dt="2019-11-13T21:04:13.956" v="7204" actId="14100"/>
          <ac:cxnSpMkLst>
            <pc:docMk/>
            <pc:sldMk cId="4135383483" sldId="4239"/>
            <ac:cxnSpMk id="33" creationId="{4A7D8BFC-B160-4E2E-9D62-8DE758A55F9E}"/>
          </ac:cxnSpMkLst>
        </pc:cxnChg>
        <pc:cxnChg chg="add mod">
          <ac:chgData name="Patrick David" userId="daa19269-4890-4d57-b830-4465cdaf32ca" providerId="ADAL" clId="{6773B920-E321-476E-A720-321D2CB90F5E}" dt="2019-11-13T21:06:39.548" v="7226" actId="1076"/>
          <ac:cxnSpMkLst>
            <pc:docMk/>
            <pc:sldMk cId="4135383483" sldId="4239"/>
            <ac:cxnSpMk id="36" creationId="{C9DC36D9-51A8-45D4-89C3-56424A063BBE}"/>
          </ac:cxnSpMkLst>
        </pc:cxnChg>
        <pc:cxnChg chg="add mod">
          <ac:chgData name="Patrick David" userId="daa19269-4890-4d57-b830-4465cdaf32ca" providerId="ADAL" clId="{6773B920-E321-476E-A720-321D2CB90F5E}" dt="2019-11-13T21:05:30.065" v="7217" actId="1076"/>
          <ac:cxnSpMkLst>
            <pc:docMk/>
            <pc:sldMk cId="4135383483" sldId="4239"/>
            <ac:cxnSpMk id="37" creationId="{61E0A7CA-ED6C-4A21-A09E-1B3DA388221C}"/>
          </ac:cxnSpMkLst>
        </pc:cxnChg>
        <pc:cxnChg chg="add mod">
          <ac:chgData name="Patrick David" userId="daa19269-4890-4d57-b830-4465cdaf32ca" providerId="ADAL" clId="{6773B920-E321-476E-A720-321D2CB90F5E}" dt="2019-11-13T21:06:07.437" v="7222" actId="1076"/>
          <ac:cxnSpMkLst>
            <pc:docMk/>
            <pc:sldMk cId="4135383483" sldId="4239"/>
            <ac:cxnSpMk id="38" creationId="{8555D185-FF3B-40A4-B5D7-1032293D2D4A}"/>
          </ac:cxnSpMkLst>
        </pc:cxnChg>
      </pc:sldChg>
      <pc:sldMasterChg chg="delSldLayout">
        <pc:chgData name="Patrick David" userId="daa19269-4890-4d57-b830-4465cdaf32ca" providerId="ADAL" clId="{6773B920-E321-476E-A720-321D2CB90F5E}" dt="2019-11-15T19:06:38.958" v="10057" actId="47"/>
        <pc:sldMasterMkLst>
          <pc:docMk/>
          <pc:sldMasterMk cId="3195275636" sldId="2147483660"/>
        </pc:sldMasterMkLst>
        <pc:sldLayoutChg chg="del">
          <pc:chgData name="Patrick David" userId="daa19269-4890-4d57-b830-4465cdaf32ca" providerId="ADAL" clId="{6773B920-E321-476E-A720-321D2CB90F5E}" dt="2019-11-15T19:06:38.958" v="10057" actId="47"/>
          <pc:sldLayoutMkLst>
            <pc:docMk/>
            <pc:sldMasterMk cId="3195275636" sldId="2147483660"/>
            <pc:sldLayoutMk cId="3517050678" sldId="2147483673"/>
          </pc:sldLayoutMkLst>
        </pc:sldLayoutChg>
      </pc:sldMasterChg>
      <pc:sldMasterChg chg="delSldLayout">
        <pc:chgData name="Patrick David" userId="daa19269-4890-4d57-b830-4465cdaf32ca" providerId="ADAL" clId="{6773B920-E321-476E-A720-321D2CB90F5E}" dt="2019-11-05T18:20:11.781" v="6668" actId="47"/>
        <pc:sldMasterMkLst>
          <pc:docMk/>
          <pc:sldMasterMk cId="865339214" sldId="2147483675"/>
        </pc:sldMasterMkLst>
        <pc:sldLayoutChg chg="del">
          <pc:chgData name="Patrick David" userId="daa19269-4890-4d57-b830-4465cdaf32ca" providerId="ADAL" clId="{6773B920-E321-476E-A720-321D2CB90F5E}" dt="2019-11-05T18:20:11.781" v="6668" actId="47"/>
          <pc:sldLayoutMkLst>
            <pc:docMk/>
            <pc:sldMasterMk cId="865339214" sldId="2147483675"/>
            <pc:sldLayoutMk cId="73043170" sldId="2147483753"/>
          </pc:sldLayoutMkLst>
        </pc:sldLayoutChg>
      </pc:sldMasterChg>
    </pc:docChg>
  </pc:docChgLst>
  <pc:docChgLst>
    <pc:chgData name="Darin Vassos" userId="4d36e8db-e5e8-45bb-ad99-b8dea074fc2f" providerId="ADAL" clId="{E5615C56-3941-4C64-997E-CD96C447EF9E}"/>
    <pc:docChg chg="undo custSel addSld delSld modSld delSection modSection">
      <pc:chgData name="Darin Vassos" userId="4d36e8db-e5e8-45bb-ad99-b8dea074fc2f" providerId="ADAL" clId="{E5615C56-3941-4C64-997E-CD96C447EF9E}" dt="2022-02-07T19:10:58.590" v="10409" actId="113"/>
      <pc:docMkLst>
        <pc:docMk/>
      </pc:docMkLst>
      <pc:sldChg chg="del">
        <pc:chgData name="Darin Vassos" userId="4d36e8db-e5e8-45bb-ad99-b8dea074fc2f" providerId="ADAL" clId="{E5615C56-3941-4C64-997E-CD96C447EF9E}" dt="2022-02-02T22:56:08.878" v="7700" actId="47"/>
        <pc:sldMkLst>
          <pc:docMk/>
          <pc:sldMk cId="3855123965" sldId="513"/>
        </pc:sldMkLst>
      </pc:sldChg>
      <pc:sldChg chg="del">
        <pc:chgData name="Darin Vassos" userId="4d36e8db-e5e8-45bb-ad99-b8dea074fc2f" providerId="ADAL" clId="{E5615C56-3941-4C64-997E-CD96C447EF9E}" dt="2022-02-02T22:56:12.155" v="7701" actId="47"/>
        <pc:sldMkLst>
          <pc:docMk/>
          <pc:sldMk cId="4159820073" sldId="1593"/>
        </pc:sldMkLst>
      </pc:sldChg>
      <pc:sldChg chg="modSp mod">
        <pc:chgData name="Darin Vassos" userId="4d36e8db-e5e8-45bb-ad99-b8dea074fc2f" providerId="ADAL" clId="{E5615C56-3941-4C64-997E-CD96C447EF9E}" dt="2022-02-02T22:50:30.518" v="7540" actId="20577"/>
        <pc:sldMkLst>
          <pc:docMk/>
          <pc:sldMk cId="2172299221" sldId="1611"/>
        </pc:sldMkLst>
        <pc:spChg chg="mod">
          <ac:chgData name="Darin Vassos" userId="4d36e8db-e5e8-45bb-ad99-b8dea074fc2f" providerId="ADAL" clId="{E5615C56-3941-4C64-997E-CD96C447EF9E}" dt="2022-02-02T22:50:30.518" v="7540" actId="20577"/>
          <ac:spMkLst>
            <pc:docMk/>
            <pc:sldMk cId="2172299221" sldId="1611"/>
            <ac:spMk id="7" creationId="{9024A2B5-7E9E-4A6F-AE06-D64AADF19D32}"/>
          </ac:spMkLst>
        </pc:spChg>
      </pc:sldChg>
      <pc:sldChg chg="modSp mod">
        <pc:chgData name="Darin Vassos" userId="4d36e8db-e5e8-45bb-ad99-b8dea074fc2f" providerId="ADAL" clId="{E5615C56-3941-4C64-997E-CD96C447EF9E}" dt="2022-02-03T00:00:43.677" v="9889" actId="20577"/>
        <pc:sldMkLst>
          <pc:docMk/>
          <pc:sldMk cId="576522426" sldId="1616"/>
        </pc:sldMkLst>
        <pc:spChg chg="mod">
          <ac:chgData name="Darin Vassos" userId="4d36e8db-e5e8-45bb-ad99-b8dea074fc2f" providerId="ADAL" clId="{E5615C56-3941-4C64-997E-CD96C447EF9E}" dt="2022-02-02T22:41:56.328" v="6901" actId="108"/>
          <ac:spMkLst>
            <pc:docMk/>
            <pc:sldMk cId="576522426" sldId="1616"/>
            <ac:spMk id="4" creationId="{F93D070B-1559-495E-9C35-5099C4CE4183}"/>
          </ac:spMkLst>
        </pc:spChg>
        <pc:spChg chg="mod">
          <ac:chgData name="Darin Vassos" userId="4d36e8db-e5e8-45bb-ad99-b8dea074fc2f" providerId="ADAL" clId="{E5615C56-3941-4C64-997E-CD96C447EF9E}" dt="2022-02-03T00:00:43.677" v="9889" actId="20577"/>
          <ac:spMkLst>
            <pc:docMk/>
            <pc:sldMk cId="576522426" sldId="1616"/>
            <ac:spMk id="7" creationId="{9024A2B5-7E9E-4A6F-AE06-D64AADF19D32}"/>
          </ac:spMkLst>
        </pc:spChg>
      </pc:sldChg>
      <pc:sldChg chg="modSp mod">
        <pc:chgData name="Darin Vassos" userId="4d36e8db-e5e8-45bb-ad99-b8dea074fc2f" providerId="ADAL" clId="{E5615C56-3941-4C64-997E-CD96C447EF9E}" dt="2022-02-02T23:42:57.534" v="9842" actId="1076"/>
        <pc:sldMkLst>
          <pc:docMk/>
          <pc:sldMk cId="4181794340" sldId="1618"/>
        </pc:sldMkLst>
        <pc:spChg chg="mod">
          <ac:chgData name="Darin Vassos" userId="4d36e8db-e5e8-45bb-ad99-b8dea074fc2f" providerId="ADAL" clId="{E5615C56-3941-4C64-997E-CD96C447EF9E}" dt="2022-02-02T23:42:57.534" v="9842" actId="1076"/>
          <ac:spMkLst>
            <pc:docMk/>
            <pc:sldMk cId="4181794340" sldId="1618"/>
            <ac:spMk id="6" creationId="{20F350EF-A4B5-4CF9-86E6-773F11EF5A19}"/>
          </ac:spMkLst>
        </pc:spChg>
        <pc:picChg chg="mod">
          <ac:chgData name="Darin Vassos" userId="4d36e8db-e5e8-45bb-ad99-b8dea074fc2f" providerId="ADAL" clId="{E5615C56-3941-4C64-997E-CD96C447EF9E}" dt="2022-02-02T23:40:24.898" v="9841" actId="14100"/>
          <ac:picMkLst>
            <pc:docMk/>
            <pc:sldMk cId="4181794340" sldId="1618"/>
            <ac:picMk id="2" creationId="{B5BD53DD-8A11-4C26-853A-2CF1B7780584}"/>
          </ac:picMkLst>
        </pc:picChg>
      </pc:sldChg>
      <pc:sldChg chg="addSp delSp modSp mod modAnim modNotesTx">
        <pc:chgData name="Darin Vassos" userId="4d36e8db-e5e8-45bb-ad99-b8dea074fc2f" providerId="ADAL" clId="{E5615C56-3941-4C64-997E-CD96C447EF9E}" dt="2022-02-02T23:39:59.337" v="9838" actId="20577"/>
        <pc:sldMkLst>
          <pc:docMk/>
          <pc:sldMk cId="3785497504" sldId="1619"/>
        </pc:sldMkLst>
        <pc:spChg chg="mod">
          <ac:chgData name="Darin Vassos" userId="4d36e8db-e5e8-45bb-ad99-b8dea074fc2f" providerId="ADAL" clId="{E5615C56-3941-4C64-997E-CD96C447EF9E}" dt="2022-02-02T23:37:36.979" v="9708" actId="21"/>
          <ac:spMkLst>
            <pc:docMk/>
            <pc:sldMk cId="3785497504" sldId="1619"/>
            <ac:spMk id="7" creationId="{9024A2B5-7E9E-4A6F-AE06-D64AADF19D32}"/>
          </ac:spMkLst>
        </pc:spChg>
        <pc:spChg chg="add mod">
          <ac:chgData name="Darin Vassos" userId="4d36e8db-e5e8-45bb-ad99-b8dea074fc2f" providerId="ADAL" clId="{E5615C56-3941-4C64-997E-CD96C447EF9E}" dt="2022-02-02T23:39:59.337" v="9838" actId="20577"/>
          <ac:spMkLst>
            <pc:docMk/>
            <pc:sldMk cId="3785497504" sldId="1619"/>
            <ac:spMk id="10" creationId="{A872320E-9891-4D69-A1B8-662C93FF8A8A}"/>
          </ac:spMkLst>
        </pc:spChg>
        <pc:picChg chg="add del mod">
          <ac:chgData name="Darin Vassos" userId="4d36e8db-e5e8-45bb-ad99-b8dea074fc2f" providerId="ADAL" clId="{E5615C56-3941-4C64-997E-CD96C447EF9E}" dt="2022-02-02T23:33:33.563" v="9635" actId="478"/>
          <ac:picMkLst>
            <pc:docMk/>
            <pc:sldMk cId="3785497504" sldId="1619"/>
            <ac:picMk id="5" creationId="{E8050141-7D37-4CB6-ACD9-ACC9B0681E32}"/>
          </ac:picMkLst>
        </pc:picChg>
        <pc:picChg chg="add mod">
          <ac:chgData name="Darin Vassos" userId="4d36e8db-e5e8-45bb-ad99-b8dea074fc2f" providerId="ADAL" clId="{E5615C56-3941-4C64-997E-CD96C447EF9E}" dt="2022-02-02T23:37:07.990" v="9695" actId="1035"/>
          <ac:picMkLst>
            <pc:docMk/>
            <pc:sldMk cId="3785497504" sldId="1619"/>
            <ac:picMk id="6" creationId="{E72308F1-DD24-4C15-9587-646D36FDFEB1}"/>
          </ac:picMkLst>
        </pc:picChg>
        <pc:picChg chg="add del mod">
          <ac:chgData name="Darin Vassos" userId="4d36e8db-e5e8-45bb-ad99-b8dea074fc2f" providerId="ADAL" clId="{E5615C56-3941-4C64-997E-CD96C447EF9E}" dt="2022-02-02T23:34:28.490" v="9643" actId="478"/>
          <ac:picMkLst>
            <pc:docMk/>
            <pc:sldMk cId="3785497504" sldId="1619"/>
            <ac:picMk id="8" creationId="{550A7429-DDCB-41BF-A1EA-136DC38A5F39}"/>
          </ac:picMkLst>
        </pc:picChg>
        <pc:picChg chg="add mod">
          <ac:chgData name="Darin Vassos" userId="4d36e8db-e5e8-45bb-ad99-b8dea074fc2f" providerId="ADAL" clId="{E5615C56-3941-4C64-997E-CD96C447EF9E}" dt="2022-02-02T23:37:07.990" v="9695" actId="1035"/>
          <ac:picMkLst>
            <pc:docMk/>
            <pc:sldMk cId="3785497504" sldId="1619"/>
            <ac:picMk id="9" creationId="{3E459F00-B6E7-4260-8D7F-87AF77D26F60}"/>
          </ac:picMkLst>
        </pc:picChg>
      </pc:sldChg>
      <pc:sldChg chg="del">
        <pc:chgData name="Darin Vassos" userId="4d36e8db-e5e8-45bb-ad99-b8dea074fc2f" providerId="ADAL" clId="{E5615C56-3941-4C64-997E-CD96C447EF9E}" dt="2022-02-02T19:20:54.311" v="1015" actId="47"/>
        <pc:sldMkLst>
          <pc:docMk/>
          <pc:sldMk cId="3015408831" sldId="1685"/>
        </pc:sldMkLst>
      </pc:sldChg>
      <pc:sldChg chg="addSp delSp modSp mod modAnim">
        <pc:chgData name="Darin Vassos" userId="4d36e8db-e5e8-45bb-ad99-b8dea074fc2f" providerId="ADAL" clId="{E5615C56-3941-4C64-997E-CD96C447EF9E}" dt="2022-02-02T22:08:38.537" v="5842" actId="20577"/>
        <pc:sldMkLst>
          <pc:docMk/>
          <pc:sldMk cId="3298805087" sldId="1933"/>
        </pc:sldMkLst>
        <pc:spChg chg="mod">
          <ac:chgData name="Darin Vassos" userId="4d36e8db-e5e8-45bb-ad99-b8dea074fc2f" providerId="ADAL" clId="{E5615C56-3941-4C64-997E-CD96C447EF9E}" dt="2022-02-02T22:08:38.537" v="5842" actId="20577"/>
          <ac:spMkLst>
            <pc:docMk/>
            <pc:sldMk cId="3298805087" sldId="1933"/>
            <ac:spMk id="3" creationId="{F56C1519-FCAA-49D8-AC78-1769AAB414AA}"/>
          </ac:spMkLst>
        </pc:spChg>
        <pc:spChg chg="add del mod">
          <ac:chgData name="Darin Vassos" userId="4d36e8db-e5e8-45bb-ad99-b8dea074fc2f" providerId="ADAL" clId="{E5615C56-3941-4C64-997E-CD96C447EF9E}" dt="2022-02-02T22:05:24.617" v="5626" actId="478"/>
          <ac:spMkLst>
            <pc:docMk/>
            <pc:sldMk cId="3298805087" sldId="1933"/>
            <ac:spMk id="6" creationId="{76269804-64C3-4C60-827F-1B1A1D919651}"/>
          </ac:spMkLst>
        </pc:spChg>
        <pc:spChg chg="add del mod ord">
          <ac:chgData name="Darin Vassos" userId="4d36e8db-e5e8-45bb-ad99-b8dea074fc2f" providerId="ADAL" clId="{E5615C56-3941-4C64-997E-CD96C447EF9E}" dt="2022-02-02T22:05:24.617" v="5626" actId="478"/>
          <ac:spMkLst>
            <pc:docMk/>
            <pc:sldMk cId="3298805087" sldId="1933"/>
            <ac:spMk id="7" creationId="{33A55599-9504-410D-8FB1-2B758F2DD8F1}"/>
          </ac:spMkLst>
        </pc:spChg>
        <pc:spChg chg="add mod">
          <ac:chgData name="Darin Vassos" userId="4d36e8db-e5e8-45bb-ad99-b8dea074fc2f" providerId="ADAL" clId="{E5615C56-3941-4C64-997E-CD96C447EF9E}" dt="2022-02-02T22:07:55.150" v="5798" actId="1038"/>
          <ac:spMkLst>
            <pc:docMk/>
            <pc:sldMk cId="3298805087" sldId="1933"/>
            <ac:spMk id="8" creationId="{3A8BCEB7-873D-497D-9010-9D6389EEDAFB}"/>
          </ac:spMkLst>
        </pc:spChg>
        <pc:spChg chg="add mod">
          <ac:chgData name="Darin Vassos" userId="4d36e8db-e5e8-45bb-ad99-b8dea074fc2f" providerId="ADAL" clId="{E5615C56-3941-4C64-997E-CD96C447EF9E}" dt="2022-02-02T22:07:55.150" v="5798" actId="1038"/>
          <ac:spMkLst>
            <pc:docMk/>
            <pc:sldMk cId="3298805087" sldId="1933"/>
            <ac:spMk id="9" creationId="{473FA9CF-9BA2-4E0C-A34F-187E6AC650C9}"/>
          </ac:spMkLst>
        </pc:spChg>
        <pc:picChg chg="add mod">
          <ac:chgData name="Darin Vassos" userId="4d36e8db-e5e8-45bb-ad99-b8dea074fc2f" providerId="ADAL" clId="{E5615C56-3941-4C64-997E-CD96C447EF9E}" dt="2022-02-02T21:37:21.803" v="4737"/>
          <ac:picMkLst>
            <pc:docMk/>
            <pc:sldMk cId="3298805087" sldId="1933"/>
            <ac:picMk id="4" creationId="{52229267-6894-48B4-9F2F-7088E7FC94BC}"/>
          </ac:picMkLst>
        </pc:picChg>
      </pc:sldChg>
      <pc:sldChg chg="modSp mod modNotesTx">
        <pc:chgData name="Darin Vassos" userId="4d36e8db-e5e8-45bb-ad99-b8dea074fc2f" providerId="ADAL" clId="{E5615C56-3941-4C64-997E-CD96C447EF9E}" dt="2022-02-07T18:58:57.416" v="10187" actId="6549"/>
        <pc:sldMkLst>
          <pc:docMk/>
          <pc:sldMk cId="1014587135" sldId="1951"/>
        </pc:sldMkLst>
        <pc:spChg chg="mod">
          <ac:chgData name="Darin Vassos" userId="4d36e8db-e5e8-45bb-ad99-b8dea074fc2f" providerId="ADAL" clId="{E5615C56-3941-4C64-997E-CD96C447EF9E}" dt="2022-02-02T19:41:52.541" v="2220" actId="20577"/>
          <ac:spMkLst>
            <pc:docMk/>
            <pc:sldMk cId="1014587135" sldId="1951"/>
            <ac:spMk id="2" creationId="{C0780AA0-1802-47CF-B11A-E595ED02E0D5}"/>
          </ac:spMkLst>
        </pc:spChg>
        <pc:spChg chg="mod">
          <ac:chgData name="Darin Vassos" userId="4d36e8db-e5e8-45bb-ad99-b8dea074fc2f" providerId="ADAL" clId="{E5615C56-3941-4C64-997E-CD96C447EF9E}" dt="2022-02-02T19:59:04.421" v="3495" actId="113"/>
          <ac:spMkLst>
            <pc:docMk/>
            <pc:sldMk cId="1014587135" sldId="1951"/>
            <ac:spMk id="3" creationId="{5456EA36-6FE8-41A6-9FE1-C412D7607571}"/>
          </ac:spMkLst>
        </pc:spChg>
        <pc:spChg chg="mod">
          <ac:chgData name="Darin Vassos" userId="4d36e8db-e5e8-45bb-ad99-b8dea074fc2f" providerId="ADAL" clId="{E5615C56-3941-4C64-997E-CD96C447EF9E}" dt="2022-02-02T20:00:46.588" v="3565" actId="20577"/>
          <ac:spMkLst>
            <pc:docMk/>
            <pc:sldMk cId="1014587135" sldId="1951"/>
            <ac:spMk id="4" creationId="{ECCB79A7-A649-4AEF-8B58-09E23C7226E5}"/>
          </ac:spMkLst>
        </pc:spChg>
        <pc:spChg chg="mod">
          <ac:chgData name="Darin Vassos" userId="4d36e8db-e5e8-45bb-ad99-b8dea074fc2f" providerId="ADAL" clId="{E5615C56-3941-4C64-997E-CD96C447EF9E}" dt="2022-02-02T19:58:16.401" v="3485" actId="113"/>
          <ac:spMkLst>
            <pc:docMk/>
            <pc:sldMk cId="1014587135" sldId="1951"/>
            <ac:spMk id="5" creationId="{42342D0F-E945-42E1-9E18-741452B6DF20}"/>
          </ac:spMkLst>
        </pc:spChg>
        <pc:spChg chg="mod">
          <ac:chgData name="Darin Vassos" userId="4d36e8db-e5e8-45bb-ad99-b8dea074fc2f" providerId="ADAL" clId="{E5615C56-3941-4C64-997E-CD96C447EF9E}" dt="2022-02-02T20:01:06.394" v="3568" actId="20577"/>
          <ac:spMkLst>
            <pc:docMk/>
            <pc:sldMk cId="1014587135" sldId="1951"/>
            <ac:spMk id="6" creationId="{45CBFF9B-FAF6-42D6-B47B-26EF724EC329}"/>
          </ac:spMkLst>
        </pc:spChg>
        <pc:spChg chg="mod">
          <ac:chgData name="Darin Vassos" userId="4d36e8db-e5e8-45bb-ad99-b8dea074fc2f" providerId="ADAL" clId="{E5615C56-3941-4C64-997E-CD96C447EF9E}" dt="2022-02-02T19:58:40.643" v="3491" actId="113"/>
          <ac:spMkLst>
            <pc:docMk/>
            <pc:sldMk cId="1014587135" sldId="1951"/>
            <ac:spMk id="8" creationId="{1CFDAA87-D1A3-4765-B8E2-BBF1079A64E3}"/>
          </ac:spMkLst>
        </pc:spChg>
        <pc:spChg chg="mod">
          <ac:chgData name="Darin Vassos" userId="4d36e8db-e5e8-45bb-ad99-b8dea074fc2f" providerId="ADAL" clId="{E5615C56-3941-4C64-997E-CD96C447EF9E}" dt="2022-02-02T19:58:38.214" v="3490" actId="113"/>
          <ac:spMkLst>
            <pc:docMk/>
            <pc:sldMk cId="1014587135" sldId="1951"/>
            <ac:spMk id="29" creationId="{CE8FC16C-D813-4585-9249-68138C9BC3C0}"/>
          </ac:spMkLst>
        </pc:spChg>
        <pc:spChg chg="mod">
          <ac:chgData name="Darin Vassos" userId="4d36e8db-e5e8-45bb-ad99-b8dea074fc2f" providerId="ADAL" clId="{E5615C56-3941-4C64-997E-CD96C447EF9E}" dt="2022-02-02T19:58:56.367" v="3493" actId="113"/>
          <ac:spMkLst>
            <pc:docMk/>
            <pc:sldMk cId="1014587135" sldId="1951"/>
            <ac:spMk id="30" creationId="{B89D72F2-3FC5-4997-BB83-35A78AFE5EE8}"/>
          </ac:spMkLst>
        </pc:spChg>
        <pc:spChg chg="mod">
          <ac:chgData name="Darin Vassos" userId="4d36e8db-e5e8-45bb-ad99-b8dea074fc2f" providerId="ADAL" clId="{E5615C56-3941-4C64-997E-CD96C447EF9E}" dt="2022-02-02T19:58:29.506" v="3488" actId="113"/>
          <ac:spMkLst>
            <pc:docMk/>
            <pc:sldMk cId="1014587135" sldId="1951"/>
            <ac:spMk id="50" creationId="{7CE628AF-7CAC-44A4-9281-DE98D609DCFB}"/>
          </ac:spMkLst>
        </pc:spChg>
      </pc:sldChg>
      <pc:sldChg chg="addSp delSp modSp mod modNotesTx">
        <pc:chgData name="Darin Vassos" userId="4d36e8db-e5e8-45bb-ad99-b8dea074fc2f" providerId="ADAL" clId="{E5615C56-3941-4C64-997E-CD96C447EF9E}" dt="2022-02-07T19:08:22.063" v="10398" actId="114"/>
        <pc:sldMkLst>
          <pc:docMk/>
          <pc:sldMk cId="2658103204" sldId="1957"/>
        </pc:sldMkLst>
        <pc:spChg chg="mod">
          <ac:chgData name="Darin Vassos" userId="4d36e8db-e5e8-45bb-ad99-b8dea074fc2f" providerId="ADAL" clId="{E5615C56-3941-4C64-997E-CD96C447EF9E}" dt="2022-02-07T19:08:22.063" v="10398" actId="114"/>
          <ac:spMkLst>
            <pc:docMk/>
            <pc:sldMk cId="2658103204" sldId="1957"/>
            <ac:spMk id="7" creationId="{9024A2B5-7E9E-4A6F-AE06-D64AADF19D32}"/>
          </ac:spMkLst>
        </pc:spChg>
        <pc:spChg chg="add del">
          <ac:chgData name="Darin Vassos" userId="4d36e8db-e5e8-45bb-ad99-b8dea074fc2f" providerId="ADAL" clId="{E5615C56-3941-4C64-997E-CD96C447EF9E}" dt="2022-02-02T22:37:21.878" v="6883" actId="22"/>
          <ac:spMkLst>
            <pc:docMk/>
            <pc:sldMk cId="2658103204" sldId="1957"/>
            <ac:spMk id="9" creationId="{E47453EB-6E32-414F-AE9F-7F61A8174445}"/>
          </ac:spMkLst>
        </pc:spChg>
        <pc:spChg chg="mod">
          <ac:chgData name="Darin Vassos" userId="4d36e8db-e5e8-45bb-ad99-b8dea074fc2f" providerId="ADAL" clId="{E5615C56-3941-4C64-997E-CD96C447EF9E}" dt="2022-02-02T22:33:35.755" v="6847" actId="1076"/>
          <ac:spMkLst>
            <pc:docMk/>
            <pc:sldMk cId="2658103204" sldId="1957"/>
            <ac:spMk id="10" creationId="{0BA78EF9-68B4-4B89-A00F-1E55D8734862}"/>
          </ac:spMkLst>
        </pc:spChg>
        <pc:spChg chg="add mod">
          <ac:chgData name="Darin Vassos" userId="4d36e8db-e5e8-45bb-ad99-b8dea074fc2f" providerId="ADAL" clId="{E5615C56-3941-4C64-997E-CD96C447EF9E}" dt="2022-02-02T22:37:58.328" v="6891" actId="20577"/>
          <ac:spMkLst>
            <pc:docMk/>
            <pc:sldMk cId="2658103204" sldId="1957"/>
            <ac:spMk id="11" creationId="{AC903B33-C616-46BD-8C73-CEF873F85439}"/>
          </ac:spMkLst>
        </pc:spChg>
        <pc:spChg chg="mod">
          <ac:chgData name="Darin Vassos" userId="4d36e8db-e5e8-45bb-ad99-b8dea074fc2f" providerId="ADAL" clId="{E5615C56-3941-4C64-997E-CD96C447EF9E}" dt="2022-02-02T22:36:19.497" v="6865" actId="1076"/>
          <ac:spMkLst>
            <pc:docMk/>
            <pc:sldMk cId="2658103204" sldId="1957"/>
            <ac:spMk id="12" creationId="{25E5C559-4AE9-42A0-8A69-E42CF2B4FBA1}"/>
          </ac:spMkLst>
        </pc:spChg>
        <pc:picChg chg="mod">
          <ac:chgData name="Darin Vassos" userId="4d36e8db-e5e8-45bb-ad99-b8dea074fc2f" providerId="ADAL" clId="{E5615C56-3941-4C64-997E-CD96C447EF9E}" dt="2022-02-02T22:33:27.944" v="6845" actId="1076"/>
          <ac:picMkLst>
            <pc:docMk/>
            <pc:sldMk cId="2658103204" sldId="1957"/>
            <ac:picMk id="8" creationId="{AC70D299-80C0-4C87-9D1C-D46A4117417A}"/>
          </ac:picMkLst>
        </pc:picChg>
      </pc:sldChg>
      <pc:sldChg chg="modSp del mod">
        <pc:chgData name="Darin Vassos" userId="4d36e8db-e5e8-45bb-ad99-b8dea074fc2f" providerId="ADAL" clId="{E5615C56-3941-4C64-997E-CD96C447EF9E}" dt="2022-02-02T22:56:19.614" v="7705" actId="47"/>
        <pc:sldMkLst>
          <pc:docMk/>
          <pc:sldMk cId="1709818411" sldId="1972"/>
        </pc:sldMkLst>
        <pc:spChg chg="mod">
          <ac:chgData name="Darin Vassos" userId="4d36e8db-e5e8-45bb-ad99-b8dea074fc2f" providerId="ADAL" clId="{E5615C56-3941-4C64-997E-CD96C447EF9E}" dt="2022-02-02T22:53:55.273" v="7593" actId="20577"/>
          <ac:spMkLst>
            <pc:docMk/>
            <pc:sldMk cId="1709818411" sldId="1972"/>
            <ac:spMk id="6" creationId="{677F9154-A54D-446E-9B00-7AE64C886817}"/>
          </ac:spMkLst>
        </pc:spChg>
        <pc:graphicFrameChg chg="mod">
          <ac:chgData name="Darin Vassos" userId="4d36e8db-e5e8-45bb-ad99-b8dea074fc2f" providerId="ADAL" clId="{E5615C56-3941-4C64-997E-CD96C447EF9E}" dt="2022-02-02T22:53:38.352" v="7592" actId="20577"/>
          <ac:graphicFrameMkLst>
            <pc:docMk/>
            <pc:sldMk cId="1709818411" sldId="1972"/>
            <ac:graphicFrameMk id="5" creationId="{9F7A4EFF-1A00-44DC-AD3B-7A57361956A6}"/>
          </ac:graphicFrameMkLst>
        </pc:graphicFrameChg>
      </pc:sldChg>
      <pc:sldChg chg="addSp delSp modSp mod modNotesTx">
        <pc:chgData name="Darin Vassos" userId="4d36e8db-e5e8-45bb-ad99-b8dea074fc2f" providerId="ADAL" clId="{E5615C56-3941-4C64-997E-CD96C447EF9E}" dt="2022-02-02T20:32:43.319" v="3615" actId="1076"/>
        <pc:sldMkLst>
          <pc:docMk/>
          <pc:sldMk cId="3271473127" sldId="1979"/>
        </pc:sldMkLst>
        <pc:spChg chg="add mod ord">
          <ac:chgData name="Darin Vassos" userId="4d36e8db-e5e8-45bb-ad99-b8dea074fc2f" providerId="ADAL" clId="{E5615C56-3941-4C64-997E-CD96C447EF9E}" dt="2022-02-02T19:32:41.604" v="1286" actId="1076"/>
          <ac:spMkLst>
            <pc:docMk/>
            <pc:sldMk cId="3271473127" sldId="1979"/>
            <ac:spMk id="3" creationId="{98B11BCD-D6FC-4E32-9743-AD3C3E681D14}"/>
          </ac:spMkLst>
        </pc:spChg>
        <pc:spChg chg="add mod">
          <ac:chgData name="Darin Vassos" userId="4d36e8db-e5e8-45bb-ad99-b8dea074fc2f" providerId="ADAL" clId="{E5615C56-3941-4C64-997E-CD96C447EF9E}" dt="2022-02-02T18:57:20.283" v="334" actId="20577"/>
          <ac:spMkLst>
            <pc:docMk/>
            <pc:sldMk cId="3271473127" sldId="1979"/>
            <ac:spMk id="5" creationId="{1902399C-E833-40AC-BADF-1A79B3FA43A3}"/>
          </ac:spMkLst>
        </pc:spChg>
        <pc:spChg chg="mod">
          <ac:chgData name="Darin Vassos" userId="4d36e8db-e5e8-45bb-ad99-b8dea074fc2f" providerId="ADAL" clId="{E5615C56-3941-4C64-997E-CD96C447EF9E}" dt="2022-02-02T20:32:43.319" v="3615" actId="1076"/>
          <ac:spMkLst>
            <pc:docMk/>
            <pc:sldMk cId="3271473127" sldId="1979"/>
            <ac:spMk id="7" creationId="{9024A2B5-7E9E-4A6F-AE06-D64AADF19D32}"/>
          </ac:spMkLst>
        </pc:spChg>
        <pc:spChg chg="add del mod">
          <ac:chgData name="Darin Vassos" userId="4d36e8db-e5e8-45bb-ad99-b8dea074fc2f" providerId="ADAL" clId="{E5615C56-3941-4C64-997E-CD96C447EF9E}" dt="2022-02-02T18:56:49.851" v="326" actId="478"/>
          <ac:spMkLst>
            <pc:docMk/>
            <pc:sldMk cId="3271473127" sldId="1979"/>
            <ac:spMk id="8" creationId="{ACDB420D-3798-4F75-BDAC-295DEADC9171}"/>
          </ac:spMkLst>
        </pc:spChg>
        <pc:spChg chg="add mod">
          <ac:chgData name="Darin Vassos" userId="4d36e8db-e5e8-45bb-ad99-b8dea074fc2f" providerId="ADAL" clId="{E5615C56-3941-4C64-997E-CD96C447EF9E}" dt="2022-02-02T18:57:49.845" v="350" actId="1076"/>
          <ac:spMkLst>
            <pc:docMk/>
            <pc:sldMk cId="3271473127" sldId="1979"/>
            <ac:spMk id="9" creationId="{ACC2F3AE-8791-474C-B5CE-95339F618972}"/>
          </ac:spMkLst>
        </pc:spChg>
        <pc:spChg chg="add del mod ord">
          <ac:chgData name="Darin Vassos" userId="4d36e8db-e5e8-45bb-ad99-b8dea074fc2f" providerId="ADAL" clId="{E5615C56-3941-4C64-997E-CD96C447EF9E}" dt="2022-02-02T18:58:16.229" v="353" actId="478"/>
          <ac:spMkLst>
            <pc:docMk/>
            <pc:sldMk cId="3271473127" sldId="1979"/>
            <ac:spMk id="10" creationId="{D67638E1-9E0D-4C31-82D9-874757439BFD}"/>
          </ac:spMkLst>
        </pc:spChg>
      </pc:sldChg>
      <pc:sldChg chg="del">
        <pc:chgData name="Darin Vassos" userId="4d36e8db-e5e8-45bb-ad99-b8dea074fc2f" providerId="ADAL" clId="{E5615C56-3941-4C64-997E-CD96C447EF9E}" dt="2022-02-02T22:56:17.562" v="7704" actId="47"/>
        <pc:sldMkLst>
          <pc:docMk/>
          <pc:sldMk cId="1498949539" sldId="1981"/>
        </pc:sldMkLst>
      </pc:sldChg>
      <pc:sldChg chg="addSp delSp modSp mod">
        <pc:chgData name="Darin Vassos" userId="4d36e8db-e5e8-45bb-ad99-b8dea074fc2f" providerId="ADAL" clId="{E5615C56-3941-4C64-997E-CD96C447EF9E}" dt="2022-02-02T23:30:51.608" v="9614" actId="1076"/>
        <pc:sldMkLst>
          <pc:docMk/>
          <pc:sldMk cId="2895489577" sldId="2049"/>
        </pc:sldMkLst>
        <pc:spChg chg="mod">
          <ac:chgData name="Darin Vassos" userId="4d36e8db-e5e8-45bb-ad99-b8dea074fc2f" providerId="ADAL" clId="{E5615C56-3941-4C64-997E-CD96C447EF9E}" dt="2022-02-02T23:30:41.960" v="9613" actId="20577"/>
          <ac:spMkLst>
            <pc:docMk/>
            <pc:sldMk cId="2895489577" sldId="2049"/>
            <ac:spMk id="5" creationId="{0B55E5A0-4B6D-4434-9446-EA8AB0AFFA08}"/>
          </ac:spMkLst>
        </pc:spChg>
        <pc:spChg chg="add del mod">
          <ac:chgData name="Darin Vassos" userId="4d36e8db-e5e8-45bb-ad99-b8dea074fc2f" providerId="ADAL" clId="{E5615C56-3941-4C64-997E-CD96C447EF9E}" dt="2022-02-02T23:06:15.428" v="8480" actId="22"/>
          <ac:spMkLst>
            <pc:docMk/>
            <pc:sldMk cId="2895489577" sldId="2049"/>
            <ac:spMk id="6" creationId="{FD3D02DF-7600-49EE-ABBA-3261896FE387}"/>
          </ac:spMkLst>
        </pc:spChg>
        <pc:spChg chg="add mod">
          <ac:chgData name="Darin Vassos" userId="4d36e8db-e5e8-45bb-ad99-b8dea074fc2f" providerId="ADAL" clId="{E5615C56-3941-4C64-997E-CD96C447EF9E}" dt="2022-02-02T23:20:00.296" v="8924" actId="1036"/>
          <ac:spMkLst>
            <pc:docMk/>
            <pc:sldMk cId="2895489577" sldId="2049"/>
            <ac:spMk id="7" creationId="{F76C85F1-0A57-4552-A363-8EE8ACDDA366}"/>
          </ac:spMkLst>
        </pc:spChg>
        <pc:spChg chg="add del mod">
          <ac:chgData name="Darin Vassos" userId="4d36e8db-e5e8-45bb-ad99-b8dea074fc2f" providerId="ADAL" clId="{E5615C56-3941-4C64-997E-CD96C447EF9E}" dt="2022-02-02T23:16:53.067" v="8781" actId="478"/>
          <ac:spMkLst>
            <pc:docMk/>
            <pc:sldMk cId="2895489577" sldId="2049"/>
            <ac:spMk id="9" creationId="{6E76D06E-3BFD-4CE8-BC1A-CD6516C6FD32}"/>
          </ac:spMkLst>
        </pc:spChg>
        <pc:spChg chg="add mod">
          <ac:chgData name="Darin Vassos" userId="4d36e8db-e5e8-45bb-ad99-b8dea074fc2f" providerId="ADAL" clId="{E5615C56-3941-4C64-997E-CD96C447EF9E}" dt="2022-02-02T23:30:51.608" v="9614" actId="1076"/>
          <ac:spMkLst>
            <pc:docMk/>
            <pc:sldMk cId="2895489577" sldId="2049"/>
            <ac:spMk id="11" creationId="{27FE484A-3C42-4856-90F5-98B67D19FFA8}"/>
          </ac:spMkLst>
        </pc:spChg>
      </pc:sldChg>
      <pc:sldChg chg="modSp add del mod modNotesTx">
        <pc:chgData name="Darin Vassos" userId="4d36e8db-e5e8-45bb-ad99-b8dea074fc2f" providerId="ADAL" clId="{E5615C56-3941-4C64-997E-CD96C447EF9E}" dt="2022-02-07T19:10:58.590" v="10409" actId="113"/>
        <pc:sldMkLst>
          <pc:docMk/>
          <pc:sldMk cId="523778787" sldId="2050"/>
        </pc:sldMkLst>
        <pc:spChg chg="mod">
          <ac:chgData name="Darin Vassos" userId="4d36e8db-e5e8-45bb-ad99-b8dea074fc2f" providerId="ADAL" clId="{E5615C56-3941-4C64-997E-CD96C447EF9E}" dt="2022-02-02T22:42:33.605" v="6905" actId="1076"/>
          <ac:spMkLst>
            <pc:docMk/>
            <pc:sldMk cId="523778787" sldId="2050"/>
            <ac:spMk id="6" creationId="{E628E484-1739-417B-ADF8-4FFD40BAE5FF}"/>
          </ac:spMkLst>
        </pc:spChg>
      </pc:sldChg>
      <pc:sldChg chg="modSp mod modNotesTx">
        <pc:chgData name="Darin Vassos" userId="4d36e8db-e5e8-45bb-ad99-b8dea074fc2f" providerId="ADAL" clId="{E5615C56-3941-4C64-997E-CD96C447EF9E}" dt="2022-02-02T22:41:35.488" v="6900" actId="14100"/>
        <pc:sldMkLst>
          <pc:docMk/>
          <pc:sldMk cId="2006987768" sldId="2051"/>
        </pc:sldMkLst>
        <pc:spChg chg="mod">
          <ac:chgData name="Darin Vassos" userId="4d36e8db-e5e8-45bb-ad99-b8dea074fc2f" providerId="ADAL" clId="{E5615C56-3941-4C64-997E-CD96C447EF9E}" dt="2022-02-02T22:41:04.736" v="6895" actId="108"/>
          <ac:spMkLst>
            <pc:docMk/>
            <pc:sldMk cId="2006987768" sldId="2051"/>
            <ac:spMk id="4" creationId="{F93D070B-1559-495E-9C35-5099C4CE4183}"/>
          </ac:spMkLst>
        </pc:spChg>
        <pc:spChg chg="mod">
          <ac:chgData name="Darin Vassos" userId="4d36e8db-e5e8-45bb-ad99-b8dea074fc2f" providerId="ADAL" clId="{E5615C56-3941-4C64-997E-CD96C447EF9E}" dt="2022-02-02T22:41:13.057" v="6896" actId="14100"/>
          <ac:spMkLst>
            <pc:docMk/>
            <pc:sldMk cId="2006987768" sldId="2051"/>
            <ac:spMk id="7" creationId="{9024A2B5-7E9E-4A6F-AE06-D64AADF19D32}"/>
          </ac:spMkLst>
        </pc:spChg>
        <pc:spChg chg="mod">
          <ac:chgData name="Darin Vassos" userId="4d36e8db-e5e8-45bb-ad99-b8dea074fc2f" providerId="ADAL" clId="{E5615C56-3941-4C64-997E-CD96C447EF9E}" dt="2022-02-02T22:41:35.488" v="6900" actId="14100"/>
          <ac:spMkLst>
            <pc:docMk/>
            <pc:sldMk cId="2006987768" sldId="2051"/>
            <ac:spMk id="12" creationId="{3A3A60E5-D589-4409-B3A8-A6AB3D307D0B}"/>
          </ac:spMkLst>
        </pc:spChg>
        <pc:picChg chg="mod">
          <ac:chgData name="Darin Vassos" userId="4d36e8db-e5e8-45bb-ad99-b8dea074fc2f" providerId="ADAL" clId="{E5615C56-3941-4C64-997E-CD96C447EF9E}" dt="2022-02-02T22:41:18.815" v="6897" actId="14100"/>
          <ac:picMkLst>
            <pc:docMk/>
            <pc:sldMk cId="2006987768" sldId="2051"/>
            <ac:picMk id="13" creationId="{AE1EEDFA-E91A-4A19-A37D-9A70EE2DCB15}"/>
          </ac:picMkLst>
        </pc:picChg>
        <pc:picChg chg="mod">
          <ac:chgData name="Darin Vassos" userId="4d36e8db-e5e8-45bb-ad99-b8dea074fc2f" providerId="ADAL" clId="{E5615C56-3941-4C64-997E-CD96C447EF9E}" dt="2022-02-02T22:41:28.751" v="6899" actId="1076"/>
          <ac:picMkLst>
            <pc:docMk/>
            <pc:sldMk cId="2006987768" sldId="2051"/>
            <ac:picMk id="15" creationId="{329EDCF2-98CC-4349-9F93-9FC8E049F54F}"/>
          </ac:picMkLst>
        </pc:picChg>
      </pc:sldChg>
      <pc:sldChg chg="addSp delSp modSp mod delAnim modAnim modNotesTx">
        <pc:chgData name="Darin Vassos" userId="4d36e8db-e5e8-45bb-ad99-b8dea074fc2f" providerId="ADAL" clId="{E5615C56-3941-4C64-997E-CD96C447EF9E}" dt="2022-02-03T00:13:53.071" v="10087" actId="20577"/>
        <pc:sldMkLst>
          <pc:docMk/>
          <pc:sldMk cId="2207890354" sldId="2054"/>
        </pc:sldMkLst>
        <pc:spChg chg="del mod">
          <ac:chgData name="Darin Vassos" userId="4d36e8db-e5e8-45bb-ad99-b8dea074fc2f" providerId="ADAL" clId="{E5615C56-3941-4C64-997E-CD96C447EF9E}" dt="2022-02-02T22:05:20.721" v="5625" actId="21"/>
          <ac:spMkLst>
            <pc:docMk/>
            <pc:sldMk cId="2207890354" sldId="2054"/>
            <ac:spMk id="3" creationId="{CE5331F5-E294-401F-981A-A12EBC410336}"/>
          </ac:spMkLst>
        </pc:spChg>
        <pc:spChg chg="mod">
          <ac:chgData name="Darin Vassos" userId="4d36e8db-e5e8-45bb-ad99-b8dea074fc2f" providerId="ADAL" clId="{E5615C56-3941-4C64-997E-CD96C447EF9E}" dt="2022-02-03T00:13:53.071" v="10087" actId="20577"/>
          <ac:spMkLst>
            <pc:docMk/>
            <pc:sldMk cId="2207890354" sldId="2054"/>
            <ac:spMk id="5" creationId="{189B1CEE-C0B6-44E5-AE9C-CAB36862BDF0}"/>
          </ac:spMkLst>
        </pc:spChg>
        <pc:spChg chg="del mod">
          <ac:chgData name="Darin Vassos" userId="4d36e8db-e5e8-45bb-ad99-b8dea074fc2f" providerId="ADAL" clId="{E5615C56-3941-4C64-997E-CD96C447EF9E}" dt="2022-02-02T22:05:20.721" v="5625" actId="21"/>
          <ac:spMkLst>
            <pc:docMk/>
            <pc:sldMk cId="2207890354" sldId="2054"/>
            <ac:spMk id="6" creationId="{3165FBD1-7F77-493B-BCD4-A36E0F856898}"/>
          </ac:spMkLst>
        </pc:spChg>
        <pc:spChg chg="add mod">
          <ac:chgData name="Darin Vassos" userId="4d36e8db-e5e8-45bb-ad99-b8dea074fc2f" providerId="ADAL" clId="{E5615C56-3941-4C64-997E-CD96C447EF9E}" dt="2022-02-02T22:11:30.053" v="6136" actId="1076"/>
          <ac:spMkLst>
            <pc:docMk/>
            <pc:sldMk cId="2207890354" sldId="2054"/>
            <ac:spMk id="7" creationId="{52165312-BF8F-4175-A0E0-ED9496A71E18}"/>
          </ac:spMkLst>
        </pc:spChg>
      </pc:sldChg>
      <pc:sldChg chg="modSp del mod">
        <pc:chgData name="Darin Vassos" userId="4d36e8db-e5e8-45bb-ad99-b8dea074fc2f" providerId="ADAL" clId="{E5615C56-3941-4C64-997E-CD96C447EF9E}" dt="2022-02-02T22:56:16.285" v="7703" actId="47"/>
        <pc:sldMkLst>
          <pc:docMk/>
          <pc:sldMk cId="2083699913" sldId="2058"/>
        </pc:sldMkLst>
        <pc:spChg chg="mod">
          <ac:chgData name="Darin Vassos" userId="4d36e8db-e5e8-45bb-ad99-b8dea074fc2f" providerId="ADAL" clId="{E5615C56-3941-4C64-997E-CD96C447EF9E}" dt="2022-02-02T22:51:06.155" v="7541" actId="20577"/>
          <ac:spMkLst>
            <pc:docMk/>
            <pc:sldMk cId="2083699913" sldId="2058"/>
            <ac:spMk id="6" creationId="{6F81D714-78F3-422C-9A75-64FD46C04429}"/>
          </ac:spMkLst>
        </pc:spChg>
      </pc:sldChg>
      <pc:sldChg chg="modSp mod">
        <pc:chgData name="Darin Vassos" userId="4d36e8db-e5e8-45bb-ad99-b8dea074fc2f" providerId="ADAL" clId="{E5615C56-3941-4C64-997E-CD96C447EF9E}" dt="2022-02-02T22:48:39.476" v="7536" actId="20577"/>
        <pc:sldMkLst>
          <pc:docMk/>
          <pc:sldMk cId="502283092" sldId="2060"/>
        </pc:sldMkLst>
        <pc:spChg chg="mod">
          <ac:chgData name="Darin Vassos" userId="4d36e8db-e5e8-45bb-ad99-b8dea074fc2f" providerId="ADAL" clId="{E5615C56-3941-4C64-997E-CD96C447EF9E}" dt="2022-02-02T22:48:39.476" v="7536" actId="20577"/>
          <ac:spMkLst>
            <pc:docMk/>
            <pc:sldMk cId="502283092" sldId="2060"/>
            <ac:spMk id="2" creationId="{D130A4A3-A173-4C79-B732-ECF82F22B806}"/>
          </ac:spMkLst>
        </pc:spChg>
        <pc:spChg chg="mod">
          <ac:chgData name="Darin Vassos" userId="4d36e8db-e5e8-45bb-ad99-b8dea074fc2f" providerId="ADAL" clId="{E5615C56-3941-4C64-997E-CD96C447EF9E}" dt="2022-02-02T22:42:10.065" v="6902" actId="108"/>
          <ac:spMkLst>
            <pc:docMk/>
            <pc:sldMk cId="502283092" sldId="2060"/>
            <ac:spMk id="3" creationId="{32BD6971-4FE7-43FE-93FB-421E5B25CDD6}"/>
          </ac:spMkLst>
        </pc:spChg>
        <pc:graphicFrameChg chg="mod">
          <ac:chgData name="Darin Vassos" userId="4d36e8db-e5e8-45bb-ad99-b8dea074fc2f" providerId="ADAL" clId="{E5615C56-3941-4C64-997E-CD96C447EF9E}" dt="2022-02-02T22:48:25.344" v="7519" actId="1036"/>
          <ac:graphicFrameMkLst>
            <pc:docMk/>
            <pc:sldMk cId="502283092" sldId="2060"/>
            <ac:graphicFrameMk id="5" creationId="{94688BAA-D507-432D-8521-FF2AC6336B7D}"/>
          </ac:graphicFrameMkLst>
        </pc:graphicFrameChg>
      </pc:sldChg>
      <pc:sldChg chg="addSp delSp modSp mod">
        <pc:chgData name="Darin Vassos" userId="4d36e8db-e5e8-45bb-ad99-b8dea074fc2f" providerId="ADAL" clId="{E5615C56-3941-4C64-997E-CD96C447EF9E}" dt="2022-02-03T00:33:55.800" v="10180" actId="20577"/>
        <pc:sldMkLst>
          <pc:docMk/>
          <pc:sldMk cId="2070215596" sldId="2061"/>
        </pc:sldMkLst>
        <pc:spChg chg="mod">
          <ac:chgData name="Darin Vassos" userId="4d36e8db-e5e8-45bb-ad99-b8dea074fc2f" providerId="ADAL" clId="{E5615C56-3941-4C64-997E-CD96C447EF9E}" dt="2022-02-03T00:33:55.800" v="10180" actId="20577"/>
          <ac:spMkLst>
            <pc:docMk/>
            <pc:sldMk cId="2070215596" sldId="2061"/>
            <ac:spMk id="3" creationId="{27FD194E-34A5-4EC8-A6DC-641582D992C9}"/>
          </ac:spMkLst>
        </pc:spChg>
        <pc:spChg chg="add del mod">
          <ac:chgData name="Darin Vassos" userId="4d36e8db-e5e8-45bb-ad99-b8dea074fc2f" providerId="ADAL" clId="{E5615C56-3941-4C64-997E-CD96C447EF9E}" dt="2022-02-02T21:35:20.483" v="4713"/>
          <ac:spMkLst>
            <pc:docMk/>
            <pc:sldMk cId="2070215596" sldId="2061"/>
            <ac:spMk id="5" creationId="{033B830E-CD42-4181-A8A1-3E9C0D437600}"/>
          </ac:spMkLst>
        </pc:spChg>
        <pc:spChg chg="add del mod">
          <ac:chgData name="Darin Vassos" userId="4d36e8db-e5e8-45bb-ad99-b8dea074fc2f" providerId="ADAL" clId="{E5615C56-3941-4C64-997E-CD96C447EF9E}" dt="2022-02-02T21:35:20.483" v="4713"/>
          <ac:spMkLst>
            <pc:docMk/>
            <pc:sldMk cId="2070215596" sldId="2061"/>
            <ac:spMk id="6" creationId="{195D4588-ECF9-494A-AC2B-615DD88368A5}"/>
          </ac:spMkLst>
        </pc:spChg>
        <pc:picChg chg="add mod">
          <ac:chgData name="Darin Vassos" userId="4d36e8db-e5e8-45bb-ad99-b8dea074fc2f" providerId="ADAL" clId="{E5615C56-3941-4C64-997E-CD96C447EF9E}" dt="2022-02-02T21:35:26.815" v="4714"/>
          <ac:picMkLst>
            <pc:docMk/>
            <pc:sldMk cId="2070215596" sldId="2061"/>
            <ac:picMk id="7" creationId="{6543A990-982F-4B44-9F35-4DFEA6C0C747}"/>
          </ac:picMkLst>
        </pc:picChg>
      </pc:sldChg>
      <pc:sldChg chg="addSp delSp modSp mod">
        <pc:chgData name="Darin Vassos" userId="4d36e8db-e5e8-45bb-ad99-b8dea074fc2f" providerId="ADAL" clId="{E5615C56-3941-4C64-997E-CD96C447EF9E}" dt="2022-02-02T22:20:57.634" v="6317" actId="1076"/>
        <pc:sldMkLst>
          <pc:docMk/>
          <pc:sldMk cId="1169649254" sldId="2062"/>
        </pc:sldMkLst>
        <pc:spChg chg="del mod">
          <ac:chgData name="Darin Vassos" userId="4d36e8db-e5e8-45bb-ad99-b8dea074fc2f" providerId="ADAL" clId="{E5615C56-3941-4C64-997E-CD96C447EF9E}" dt="2022-02-02T22:16:18.819" v="6233" actId="478"/>
          <ac:spMkLst>
            <pc:docMk/>
            <pc:sldMk cId="1169649254" sldId="2062"/>
            <ac:spMk id="5" creationId="{0E1AF9E5-FBE2-41F0-A94E-DF8C1B208784}"/>
          </ac:spMkLst>
        </pc:spChg>
        <pc:spChg chg="add mod">
          <ac:chgData name="Darin Vassos" userId="4d36e8db-e5e8-45bb-ad99-b8dea074fc2f" providerId="ADAL" clId="{E5615C56-3941-4C64-997E-CD96C447EF9E}" dt="2022-02-02T22:20:57.634" v="6317" actId="1076"/>
          <ac:spMkLst>
            <pc:docMk/>
            <pc:sldMk cId="1169649254" sldId="2062"/>
            <ac:spMk id="6" creationId="{D4B1E127-3045-4C7D-9464-A47997743DA5}"/>
          </ac:spMkLst>
        </pc:spChg>
        <pc:picChg chg="mod">
          <ac:chgData name="Darin Vassos" userId="4d36e8db-e5e8-45bb-ad99-b8dea074fc2f" providerId="ADAL" clId="{E5615C56-3941-4C64-997E-CD96C447EF9E}" dt="2022-02-02T22:15:59.498" v="6230" actId="962"/>
          <ac:picMkLst>
            <pc:docMk/>
            <pc:sldMk cId="1169649254" sldId="2062"/>
            <ac:picMk id="9" creationId="{CE5A975F-238B-42F1-8E1F-9604FB270696}"/>
          </ac:picMkLst>
        </pc:picChg>
        <pc:picChg chg="mod">
          <ac:chgData name="Darin Vassos" userId="4d36e8db-e5e8-45bb-ad99-b8dea074fc2f" providerId="ADAL" clId="{E5615C56-3941-4C64-997E-CD96C447EF9E}" dt="2022-02-02T22:16:04.774" v="6232" actId="962"/>
          <ac:picMkLst>
            <pc:docMk/>
            <pc:sldMk cId="1169649254" sldId="2062"/>
            <ac:picMk id="11" creationId="{E39FA6E3-9E5C-454C-BCF4-46B0298CB7B3}"/>
          </ac:picMkLst>
        </pc:picChg>
      </pc:sldChg>
      <pc:sldChg chg="addSp delSp modSp mod">
        <pc:chgData name="Darin Vassos" userId="4d36e8db-e5e8-45bb-ad99-b8dea074fc2f" providerId="ADAL" clId="{E5615C56-3941-4C64-997E-CD96C447EF9E}" dt="2022-02-02T22:20:49.619" v="6315" actId="1076"/>
        <pc:sldMkLst>
          <pc:docMk/>
          <pc:sldMk cId="501528639" sldId="2063"/>
        </pc:sldMkLst>
        <pc:spChg chg="del">
          <ac:chgData name="Darin Vassos" userId="4d36e8db-e5e8-45bb-ad99-b8dea074fc2f" providerId="ADAL" clId="{E5615C56-3941-4C64-997E-CD96C447EF9E}" dt="2022-02-02T22:18:47.746" v="6311" actId="478"/>
          <ac:spMkLst>
            <pc:docMk/>
            <pc:sldMk cId="501528639" sldId="2063"/>
            <ac:spMk id="6" creationId="{C9EC2499-7625-460A-8776-8B7533341E85}"/>
          </ac:spMkLst>
        </pc:spChg>
        <pc:spChg chg="add mod">
          <ac:chgData name="Darin Vassos" userId="4d36e8db-e5e8-45bb-ad99-b8dea074fc2f" providerId="ADAL" clId="{E5615C56-3941-4C64-997E-CD96C447EF9E}" dt="2022-02-02T22:20:49.619" v="6315" actId="1076"/>
          <ac:spMkLst>
            <pc:docMk/>
            <pc:sldMk cId="501528639" sldId="2063"/>
            <ac:spMk id="7" creationId="{68903EE0-5791-43CD-AC14-40F81EEE269E}"/>
          </ac:spMkLst>
        </pc:spChg>
      </pc:sldChg>
      <pc:sldChg chg="addSp delSp modSp mod">
        <pc:chgData name="Darin Vassos" userId="4d36e8db-e5e8-45bb-ad99-b8dea074fc2f" providerId="ADAL" clId="{E5615C56-3941-4C64-997E-CD96C447EF9E}" dt="2022-02-02T22:21:04.736" v="6319" actId="1076"/>
        <pc:sldMkLst>
          <pc:docMk/>
          <pc:sldMk cId="3585346035" sldId="2064"/>
        </pc:sldMkLst>
        <pc:spChg chg="del">
          <ac:chgData name="Darin Vassos" userId="4d36e8db-e5e8-45bb-ad99-b8dea074fc2f" providerId="ADAL" clId="{E5615C56-3941-4C64-997E-CD96C447EF9E}" dt="2022-02-02T22:16:29.852" v="6234" actId="478"/>
          <ac:spMkLst>
            <pc:docMk/>
            <pc:sldMk cId="3585346035" sldId="2064"/>
            <ac:spMk id="7" creationId="{3315B3EC-9CBE-4690-8B0F-389732B93595}"/>
          </ac:spMkLst>
        </pc:spChg>
        <pc:spChg chg="add mod">
          <ac:chgData name="Darin Vassos" userId="4d36e8db-e5e8-45bb-ad99-b8dea074fc2f" providerId="ADAL" clId="{E5615C56-3941-4C64-997E-CD96C447EF9E}" dt="2022-02-02T22:21:04.736" v="6319" actId="1076"/>
          <ac:spMkLst>
            <pc:docMk/>
            <pc:sldMk cId="3585346035" sldId="2064"/>
            <ac:spMk id="8" creationId="{92A3ED71-A98B-4C96-89EA-8A72649BF2F3}"/>
          </ac:spMkLst>
        </pc:spChg>
        <pc:picChg chg="mod">
          <ac:chgData name="Darin Vassos" userId="4d36e8db-e5e8-45bb-ad99-b8dea074fc2f" providerId="ADAL" clId="{E5615C56-3941-4C64-997E-CD96C447EF9E}" dt="2022-02-02T22:17:56.593" v="6310" actId="962"/>
          <ac:picMkLst>
            <pc:docMk/>
            <pc:sldMk cId="3585346035" sldId="2064"/>
            <ac:picMk id="4" creationId="{EEA78DA4-33A3-495F-BCBF-3C0D9C666137}"/>
          </ac:picMkLst>
        </pc:picChg>
      </pc:sldChg>
      <pc:sldChg chg="modSp del mod">
        <pc:chgData name="Darin Vassos" userId="4d36e8db-e5e8-45bb-ad99-b8dea074fc2f" providerId="ADAL" clId="{E5615C56-3941-4C64-997E-CD96C447EF9E}" dt="2022-02-02T19:50:11.986" v="3279" actId="47"/>
        <pc:sldMkLst>
          <pc:docMk/>
          <pc:sldMk cId="1452673199" sldId="2105"/>
        </pc:sldMkLst>
        <pc:spChg chg="mod">
          <ac:chgData name="Darin Vassos" userId="4d36e8db-e5e8-45bb-ad99-b8dea074fc2f" providerId="ADAL" clId="{E5615C56-3941-4C64-997E-CD96C447EF9E}" dt="2022-02-02T19:49:54.209" v="3276" actId="21"/>
          <ac:spMkLst>
            <pc:docMk/>
            <pc:sldMk cId="1452673199" sldId="2105"/>
            <ac:spMk id="31" creationId="{37EB1AE4-7B9A-40D8-A66B-F60B41339F86}"/>
          </ac:spMkLst>
        </pc:spChg>
      </pc:sldChg>
      <pc:sldChg chg="modSp mod">
        <pc:chgData name="Darin Vassos" userId="4d36e8db-e5e8-45bb-ad99-b8dea074fc2f" providerId="ADAL" clId="{E5615C56-3941-4C64-997E-CD96C447EF9E}" dt="2022-02-02T22:27:21.036" v="6632" actId="20577"/>
        <pc:sldMkLst>
          <pc:docMk/>
          <pc:sldMk cId="3094752834" sldId="4237"/>
        </pc:sldMkLst>
        <pc:spChg chg="mod">
          <ac:chgData name="Darin Vassos" userId="4d36e8db-e5e8-45bb-ad99-b8dea074fc2f" providerId="ADAL" clId="{E5615C56-3941-4C64-997E-CD96C447EF9E}" dt="2022-02-02T22:27:21.036" v="6632" actId="20577"/>
          <ac:spMkLst>
            <pc:docMk/>
            <pc:sldMk cId="3094752834" sldId="4237"/>
            <ac:spMk id="5" creationId="{A8B6881C-A6C8-4DA7-9DC2-2FF27D7DF6DF}"/>
          </ac:spMkLst>
        </pc:spChg>
        <pc:spChg chg="mod">
          <ac:chgData name="Darin Vassos" userId="4d36e8db-e5e8-45bb-ad99-b8dea074fc2f" providerId="ADAL" clId="{E5615C56-3941-4C64-997E-CD96C447EF9E}" dt="2022-02-02T22:26:10.835" v="6572" actId="1076"/>
          <ac:spMkLst>
            <pc:docMk/>
            <pc:sldMk cId="3094752834" sldId="4237"/>
            <ac:spMk id="6" creationId="{5F9B2B96-4733-4929-828D-31B5A567E388}"/>
          </ac:spMkLst>
        </pc:spChg>
      </pc:sldChg>
      <pc:sldChg chg="delSp modSp mod modNotesTx">
        <pc:chgData name="Darin Vassos" userId="4d36e8db-e5e8-45bb-ad99-b8dea074fc2f" providerId="ADAL" clId="{E5615C56-3941-4C64-997E-CD96C447EF9E}" dt="2022-02-02T22:30:15.557" v="6664" actId="1076"/>
        <pc:sldMkLst>
          <pc:docMk/>
          <pc:sldMk cId="1966352254" sldId="4238"/>
        </pc:sldMkLst>
        <pc:spChg chg="del mod">
          <ac:chgData name="Darin Vassos" userId="4d36e8db-e5e8-45bb-ad99-b8dea074fc2f" providerId="ADAL" clId="{E5615C56-3941-4C64-997E-CD96C447EF9E}" dt="2022-02-02T22:28:07.818" v="6651" actId="478"/>
          <ac:spMkLst>
            <pc:docMk/>
            <pc:sldMk cId="1966352254" sldId="4238"/>
            <ac:spMk id="5" creationId="{C97376F1-F6F3-48BF-8620-7D6F68C76498}"/>
          </ac:spMkLst>
        </pc:spChg>
        <pc:spChg chg="del mod">
          <ac:chgData name="Darin Vassos" userId="4d36e8db-e5e8-45bb-ad99-b8dea074fc2f" providerId="ADAL" clId="{E5615C56-3941-4C64-997E-CD96C447EF9E}" dt="2022-02-02T22:28:07.874" v="6653"/>
          <ac:spMkLst>
            <pc:docMk/>
            <pc:sldMk cId="1966352254" sldId="4238"/>
            <ac:spMk id="6" creationId="{6C60526A-F7B5-40C0-AD0F-DC08FC1B612A}"/>
          </ac:spMkLst>
        </pc:spChg>
        <pc:spChg chg="mod">
          <ac:chgData name="Darin Vassos" userId="4d36e8db-e5e8-45bb-ad99-b8dea074fc2f" providerId="ADAL" clId="{E5615C56-3941-4C64-997E-CD96C447EF9E}" dt="2022-02-02T22:28:38.377" v="6658" actId="1076"/>
          <ac:spMkLst>
            <pc:docMk/>
            <pc:sldMk cId="1966352254" sldId="4238"/>
            <ac:spMk id="10" creationId="{E427E7E4-C72C-41C4-8BD2-D19850571ACB}"/>
          </ac:spMkLst>
        </pc:spChg>
        <pc:picChg chg="mod ord">
          <ac:chgData name="Darin Vassos" userId="4d36e8db-e5e8-45bb-ad99-b8dea074fc2f" providerId="ADAL" clId="{E5615C56-3941-4C64-997E-CD96C447EF9E}" dt="2022-02-02T22:30:15.557" v="6664" actId="1076"/>
          <ac:picMkLst>
            <pc:docMk/>
            <pc:sldMk cId="1966352254" sldId="4238"/>
            <ac:picMk id="58" creationId="{232FE263-5B32-4560-A653-B72A5FB1271C}"/>
          </ac:picMkLst>
        </pc:picChg>
      </pc:sldChg>
      <pc:sldChg chg="del">
        <pc:chgData name="Darin Vassos" userId="4d36e8db-e5e8-45bb-ad99-b8dea074fc2f" providerId="ADAL" clId="{E5615C56-3941-4C64-997E-CD96C447EF9E}" dt="2022-02-02T22:56:14.551" v="7702" actId="47"/>
        <pc:sldMkLst>
          <pc:docMk/>
          <pc:sldMk cId="4135383483" sldId="4239"/>
        </pc:sldMkLst>
      </pc:sldChg>
      <pc:sldChg chg="modSp mod">
        <pc:chgData name="Darin Vassos" userId="4d36e8db-e5e8-45bb-ad99-b8dea074fc2f" providerId="ADAL" clId="{E5615C56-3941-4C64-997E-CD96C447EF9E}" dt="2022-02-02T22:20:42.446" v="6313" actId="1076"/>
        <pc:sldMkLst>
          <pc:docMk/>
          <pc:sldMk cId="1901210277" sldId="4240"/>
        </pc:sldMkLst>
        <pc:spChg chg="mod">
          <ac:chgData name="Darin Vassos" userId="4d36e8db-e5e8-45bb-ad99-b8dea074fc2f" providerId="ADAL" clId="{E5615C56-3941-4C64-997E-CD96C447EF9E}" dt="2022-02-02T22:20:42.446" v="6313" actId="1076"/>
          <ac:spMkLst>
            <pc:docMk/>
            <pc:sldMk cId="1901210277" sldId="4240"/>
            <ac:spMk id="6" creationId="{C9EC2499-7625-460A-8776-8B7533341E85}"/>
          </ac:spMkLst>
        </pc:spChg>
      </pc:sldChg>
      <pc:sldChg chg="addSp modSp mod">
        <pc:chgData name="Darin Vassos" userId="4d36e8db-e5e8-45bb-ad99-b8dea074fc2f" providerId="ADAL" clId="{E5615C56-3941-4C64-997E-CD96C447EF9E}" dt="2022-02-02T23:31:13.901" v="9615" actId="1076"/>
        <pc:sldMkLst>
          <pc:docMk/>
          <pc:sldMk cId="2118750055" sldId="4241"/>
        </pc:sldMkLst>
        <pc:spChg chg="mod">
          <ac:chgData name="Darin Vassos" userId="4d36e8db-e5e8-45bb-ad99-b8dea074fc2f" providerId="ADAL" clId="{E5615C56-3941-4C64-997E-CD96C447EF9E}" dt="2022-02-02T23:26:44.943" v="9456" actId="1076"/>
          <ac:spMkLst>
            <pc:docMk/>
            <pc:sldMk cId="2118750055" sldId="4241"/>
            <ac:spMk id="5" creationId="{1F6F3B18-7221-43E9-9F6C-62BE24781E71}"/>
          </ac:spMkLst>
        </pc:spChg>
        <pc:spChg chg="add mod">
          <ac:chgData name="Darin Vassos" userId="4d36e8db-e5e8-45bb-ad99-b8dea074fc2f" providerId="ADAL" clId="{E5615C56-3941-4C64-997E-CD96C447EF9E}" dt="2022-02-02T23:31:13.901" v="9615" actId="1076"/>
          <ac:spMkLst>
            <pc:docMk/>
            <pc:sldMk cId="2118750055" sldId="4241"/>
            <ac:spMk id="6" creationId="{C0C1EC0E-65E0-4428-9BF4-857D22EB3ACB}"/>
          </ac:spMkLst>
        </pc:spChg>
      </pc:sldChg>
      <pc:sldChg chg="addSp delSp modSp mod modNotesTx">
        <pc:chgData name="Darin Vassos" userId="4d36e8db-e5e8-45bb-ad99-b8dea074fc2f" providerId="ADAL" clId="{E5615C56-3941-4C64-997E-CD96C447EF9E}" dt="2022-02-02T22:26:24.802" v="6575" actId="1076"/>
        <pc:sldMkLst>
          <pc:docMk/>
          <pc:sldMk cId="1143291644" sldId="4242"/>
        </pc:sldMkLst>
        <pc:spChg chg="mod">
          <ac:chgData name="Darin Vassos" userId="4d36e8db-e5e8-45bb-ad99-b8dea074fc2f" providerId="ADAL" clId="{E5615C56-3941-4C64-997E-CD96C447EF9E}" dt="2022-02-02T22:23:56.680" v="6353" actId="20577"/>
          <ac:spMkLst>
            <pc:docMk/>
            <pc:sldMk cId="1143291644" sldId="4242"/>
            <ac:spMk id="2" creationId="{F6F28D86-3A51-441E-B0DF-91D2DFE545E0}"/>
          </ac:spMkLst>
        </pc:spChg>
        <pc:spChg chg="del mod">
          <ac:chgData name="Darin Vassos" userId="4d36e8db-e5e8-45bb-ad99-b8dea074fc2f" providerId="ADAL" clId="{E5615C56-3941-4C64-997E-CD96C447EF9E}" dt="2022-02-02T22:21:37.683" v="6322" actId="478"/>
          <ac:spMkLst>
            <pc:docMk/>
            <pc:sldMk cId="1143291644" sldId="4242"/>
            <ac:spMk id="6" creationId="{C9EC2499-7625-460A-8776-8B7533341E85}"/>
          </ac:spMkLst>
        </pc:spChg>
        <pc:spChg chg="add mod">
          <ac:chgData name="Darin Vassos" userId="4d36e8db-e5e8-45bb-ad99-b8dea074fc2f" providerId="ADAL" clId="{E5615C56-3941-4C64-997E-CD96C447EF9E}" dt="2022-02-02T22:26:24.802" v="6575" actId="1076"/>
          <ac:spMkLst>
            <pc:docMk/>
            <pc:sldMk cId="1143291644" sldId="4242"/>
            <ac:spMk id="7" creationId="{41F2C5C1-3B7C-4C16-92DA-32AF468F3B35}"/>
          </ac:spMkLst>
        </pc:spChg>
        <pc:picChg chg="add mod">
          <ac:chgData name="Darin Vassos" userId="4d36e8db-e5e8-45bb-ad99-b8dea074fc2f" providerId="ADAL" clId="{E5615C56-3941-4C64-997E-CD96C447EF9E}" dt="2022-02-02T22:23:45.163" v="6351" actId="1076"/>
          <ac:picMkLst>
            <pc:docMk/>
            <pc:sldMk cId="1143291644" sldId="4242"/>
            <ac:picMk id="5" creationId="{333B43D3-B0E6-4D21-B1E0-0CB1993CBFC1}"/>
          </ac:picMkLst>
        </pc:picChg>
        <pc:picChg chg="del">
          <ac:chgData name="Darin Vassos" userId="4d36e8db-e5e8-45bb-ad99-b8dea074fc2f" providerId="ADAL" clId="{E5615C56-3941-4C64-997E-CD96C447EF9E}" dt="2022-02-02T22:21:39.139" v="6323" actId="478"/>
          <ac:picMkLst>
            <pc:docMk/>
            <pc:sldMk cId="1143291644" sldId="4242"/>
            <ac:picMk id="9" creationId="{4D5EC011-9AA6-4C28-909B-46EF4E2E5EDD}"/>
          </ac:picMkLst>
        </pc:picChg>
        <pc:picChg chg="del">
          <ac:chgData name="Darin Vassos" userId="4d36e8db-e5e8-45bb-ad99-b8dea074fc2f" providerId="ADAL" clId="{E5615C56-3941-4C64-997E-CD96C447EF9E}" dt="2022-02-02T22:21:35.912" v="6321" actId="478"/>
          <ac:picMkLst>
            <pc:docMk/>
            <pc:sldMk cId="1143291644" sldId="4242"/>
            <ac:picMk id="10" creationId="{4EE8B1C1-8074-4191-A855-E7A7089C7AF9}"/>
          </ac:picMkLst>
        </pc:picChg>
      </pc:sldChg>
      <pc:sldChg chg="modSp add mod modAnim modNotesTx">
        <pc:chgData name="Darin Vassos" userId="4d36e8db-e5e8-45bb-ad99-b8dea074fc2f" providerId="ADAL" clId="{E5615C56-3941-4C64-997E-CD96C447EF9E}" dt="2022-02-07T19:06:54.099" v="10397" actId="20577"/>
        <pc:sldMkLst>
          <pc:docMk/>
          <pc:sldMk cId="3047765509" sldId="4243"/>
        </pc:sldMkLst>
        <pc:spChg chg="mod">
          <ac:chgData name="Darin Vassos" userId="4d36e8db-e5e8-45bb-ad99-b8dea074fc2f" providerId="ADAL" clId="{E5615C56-3941-4C64-997E-CD96C447EF9E}" dt="2022-02-02T18:58:59.195" v="356" actId="207"/>
          <ac:spMkLst>
            <pc:docMk/>
            <pc:sldMk cId="3047765509" sldId="4243"/>
            <ac:spMk id="2" creationId="{04BD9100-9414-46CE-A706-493A84BDF523}"/>
          </ac:spMkLst>
        </pc:spChg>
        <pc:spChg chg="mod">
          <ac:chgData name="Darin Vassos" userId="4d36e8db-e5e8-45bb-ad99-b8dea074fc2f" providerId="ADAL" clId="{E5615C56-3941-4C64-997E-CD96C447EF9E}" dt="2022-02-07T19:05:12.920" v="10346" actId="14100"/>
          <ac:spMkLst>
            <pc:docMk/>
            <pc:sldMk cId="3047765509" sldId="4243"/>
            <ac:spMk id="7" creationId="{D6F234C4-E98F-402D-A0DE-4F68B703AAB1}"/>
          </ac:spMkLst>
        </pc:spChg>
        <pc:spChg chg="mod">
          <ac:chgData name="Darin Vassos" userId="4d36e8db-e5e8-45bb-ad99-b8dea074fc2f" providerId="ADAL" clId="{E5615C56-3941-4C64-997E-CD96C447EF9E}" dt="2022-02-07T19:06:54.099" v="10397" actId="20577"/>
          <ac:spMkLst>
            <pc:docMk/>
            <pc:sldMk cId="3047765509" sldId="4243"/>
            <ac:spMk id="8" creationId="{07653BF2-939A-458B-83D5-F3B851A5B0CA}"/>
          </ac:spMkLst>
        </pc:spChg>
        <pc:spChg chg="mod">
          <ac:chgData name="Darin Vassos" userId="4d36e8db-e5e8-45bb-ad99-b8dea074fc2f" providerId="ADAL" clId="{E5615C56-3941-4C64-997E-CD96C447EF9E}" dt="2022-02-07T19:05:48.047" v="10358" actId="14100"/>
          <ac:spMkLst>
            <pc:docMk/>
            <pc:sldMk cId="3047765509" sldId="4243"/>
            <ac:spMk id="9" creationId="{2DD1FC3D-D492-4D61-A282-B67CA1B3A90D}"/>
          </ac:spMkLst>
        </pc:spChg>
        <pc:spChg chg="mod">
          <ac:chgData name="Darin Vassos" userId="4d36e8db-e5e8-45bb-ad99-b8dea074fc2f" providerId="ADAL" clId="{E5615C56-3941-4C64-997E-CD96C447EF9E}" dt="2022-02-07T19:05:09.376" v="10345" actId="14100"/>
          <ac:spMkLst>
            <pc:docMk/>
            <pc:sldMk cId="3047765509" sldId="4243"/>
            <ac:spMk id="10" creationId="{5BB18F80-E159-4CD1-8CD0-4DD32EAA59BE}"/>
          </ac:spMkLst>
        </pc:spChg>
        <pc:spChg chg="mod">
          <ac:chgData name="Darin Vassos" userId="4d36e8db-e5e8-45bb-ad99-b8dea074fc2f" providerId="ADAL" clId="{E5615C56-3941-4C64-997E-CD96C447EF9E}" dt="2022-02-07T19:05:29.005" v="10349" actId="1076"/>
          <ac:spMkLst>
            <pc:docMk/>
            <pc:sldMk cId="3047765509" sldId="4243"/>
            <ac:spMk id="11" creationId="{F80A30AB-8A75-41C3-B9A0-8A35E2CA26E1}"/>
          </ac:spMkLst>
        </pc:spChg>
        <pc:spChg chg="mod">
          <ac:chgData name="Darin Vassos" userId="4d36e8db-e5e8-45bb-ad99-b8dea074fc2f" providerId="ADAL" clId="{E5615C56-3941-4C64-997E-CD96C447EF9E}" dt="2022-02-07T19:05:41.216" v="10356" actId="1076"/>
          <ac:spMkLst>
            <pc:docMk/>
            <pc:sldMk cId="3047765509" sldId="4243"/>
            <ac:spMk id="12" creationId="{A5275C6F-807F-4454-860D-C8780F58572D}"/>
          </ac:spMkLst>
        </pc:spChg>
      </pc:sldChg>
      <pc:sldChg chg="addSp delSp modSp add mod setBg modNotesTx">
        <pc:chgData name="Darin Vassos" userId="4d36e8db-e5e8-45bb-ad99-b8dea074fc2f" providerId="ADAL" clId="{E5615C56-3941-4C64-997E-CD96C447EF9E}" dt="2022-02-07T18:58:34.019" v="10184" actId="1076"/>
        <pc:sldMkLst>
          <pc:docMk/>
          <pc:sldMk cId="2617682037" sldId="4244"/>
        </pc:sldMkLst>
        <pc:spChg chg="mod">
          <ac:chgData name="Darin Vassos" userId="4d36e8db-e5e8-45bb-ad99-b8dea074fc2f" providerId="ADAL" clId="{E5615C56-3941-4C64-997E-CD96C447EF9E}" dt="2022-02-02T19:32:08.111" v="1282" actId="1036"/>
          <ac:spMkLst>
            <pc:docMk/>
            <pc:sldMk cId="2617682037" sldId="4244"/>
            <ac:spMk id="4" creationId="{C9181BD1-85AB-492B-B666-8B058972547F}"/>
          </ac:spMkLst>
        </pc:spChg>
        <pc:spChg chg="mod">
          <ac:chgData name="Darin Vassos" userId="4d36e8db-e5e8-45bb-ad99-b8dea074fc2f" providerId="ADAL" clId="{E5615C56-3941-4C64-997E-CD96C447EF9E}" dt="2022-02-02T19:45:12.753" v="2460" actId="962"/>
          <ac:spMkLst>
            <pc:docMk/>
            <pc:sldMk cId="2617682037" sldId="4244"/>
            <ac:spMk id="9" creationId="{7F65839E-46CF-4B09-A776-6B9A724378B2}"/>
          </ac:spMkLst>
        </pc:spChg>
        <pc:spChg chg="mod">
          <ac:chgData name="Darin Vassos" userId="4d36e8db-e5e8-45bb-ad99-b8dea074fc2f" providerId="ADAL" clId="{E5615C56-3941-4C64-997E-CD96C447EF9E}" dt="2022-02-03T00:09:07.429" v="9970" actId="17032"/>
          <ac:spMkLst>
            <pc:docMk/>
            <pc:sldMk cId="2617682037" sldId="4244"/>
            <ac:spMk id="16" creationId="{FCAC90ED-4276-4918-AABE-A3A9CE5EF9B2}"/>
          </ac:spMkLst>
        </pc:spChg>
        <pc:spChg chg="add del mod">
          <ac:chgData name="Darin Vassos" userId="4d36e8db-e5e8-45bb-ad99-b8dea074fc2f" providerId="ADAL" clId="{E5615C56-3941-4C64-997E-CD96C447EF9E}" dt="2022-02-02T19:32:46.720" v="1287" actId="478"/>
          <ac:spMkLst>
            <pc:docMk/>
            <pc:sldMk cId="2617682037" sldId="4244"/>
            <ac:spMk id="20" creationId="{C2815FC1-7ABD-4C0D-8563-8B969CB8D4D6}"/>
          </ac:spMkLst>
        </pc:spChg>
        <pc:spChg chg="add mod ord">
          <ac:chgData name="Darin Vassos" userId="4d36e8db-e5e8-45bb-ad99-b8dea074fc2f" providerId="ADAL" clId="{E5615C56-3941-4C64-997E-CD96C447EF9E}" dt="2022-02-07T18:56:21.664" v="10182" actId="1076"/>
          <ac:spMkLst>
            <pc:docMk/>
            <pc:sldMk cId="2617682037" sldId="4244"/>
            <ac:spMk id="21" creationId="{8814BAF1-6A1C-402E-8F34-66E7DBEB4506}"/>
          </ac:spMkLst>
        </pc:spChg>
        <pc:spChg chg="add mod">
          <ac:chgData name="Darin Vassos" userId="4d36e8db-e5e8-45bb-ad99-b8dea074fc2f" providerId="ADAL" clId="{E5615C56-3941-4C64-997E-CD96C447EF9E}" dt="2022-02-07T18:56:28.030" v="10183" actId="1076"/>
          <ac:spMkLst>
            <pc:docMk/>
            <pc:sldMk cId="2617682037" sldId="4244"/>
            <ac:spMk id="22" creationId="{A341F2C8-F2F7-455C-A9C3-6234036FC4E4}"/>
          </ac:spMkLst>
        </pc:spChg>
        <pc:spChg chg="mod">
          <ac:chgData name="Darin Vassos" userId="4d36e8db-e5e8-45bb-ad99-b8dea074fc2f" providerId="ADAL" clId="{E5615C56-3941-4C64-997E-CD96C447EF9E}" dt="2022-02-02T23:32:17.506" v="9623" actId="20577"/>
          <ac:spMkLst>
            <pc:docMk/>
            <pc:sldMk cId="2617682037" sldId="4244"/>
            <ac:spMk id="29" creationId="{61E3BA89-6611-4535-93F6-F409378B8F92}"/>
          </ac:spMkLst>
        </pc:spChg>
        <pc:graphicFrameChg chg="add mod">
          <ac:chgData name="Darin Vassos" userId="4d36e8db-e5e8-45bb-ad99-b8dea074fc2f" providerId="ADAL" clId="{E5615C56-3941-4C64-997E-CD96C447EF9E}" dt="2022-02-02T19:46:09.928" v="2586" actId="962"/>
          <ac:graphicFrameMkLst>
            <pc:docMk/>
            <pc:sldMk cId="2617682037" sldId="4244"/>
            <ac:graphicFrameMk id="8" creationId="{A0244C19-1A8E-4223-BB45-5D7F3A2D8BEC}"/>
          </ac:graphicFrameMkLst>
        </pc:graphicFrameChg>
        <pc:picChg chg="mod ord">
          <ac:chgData name="Darin Vassos" userId="4d36e8db-e5e8-45bb-ad99-b8dea074fc2f" providerId="ADAL" clId="{E5615C56-3941-4C64-997E-CD96C447EF9E}" dt="2022-02-02T19:45:23.682" v="2464" actId="962"/>
          <ac:picMkLst>
            <pc:docMk/>
            <pc:sldMk cId="2617682037" sldId="4244"/>
            <ac:picMk id="2" creationId="{5A268D80-13AE-4FC4-B4CB-92AA2728AF46}"/>
          </ac:picMkLst>
        </pc:picChg>
        <pc:picChg chg="add mod">
          <ac:chgData name="Darin Vassos" userId="4d36e8db-e5e8-45bb-ad99-b8dea074fc2f" providerId="ADAL" clId="{E5615C56-3941-4C64-997E-CD96C447EF9E}" dt="2022-02-02T19:45:30.152" v="2474" actId="962"/>
          <ac:picMkLst>
            <pc:docMk/>
            <pc:sldMk cId="2617682037" sldId="4244"/>
            <ac:picMk id="5" creationId="{29F5ED5A-39FF-4F42-B705-096C573DE269}"/>
          </ac:picMkLst>
        </pc:picChg>
        <pc:picChg chg="add mod ord">
          <ac:chgData name="Darin Vassos" userId="4d36e8db-e5e8-45bb-ad99-b8dea074fc2f" providerId="ADAL" clId="{E5615C56-3941-4C64-997E-CD96C447EF9E}" dt="2022-02-02T19:45:39.228" v="2490" actId="962"/>
          <ac:picMkLst>
            <pc:docMk/>
            <pc:sldMk cId="2617682037" sldId="4244"/>
            <ac:picMk id="7" creationId="{9A82D5E6-CB24-4DFE-8152-AA7AA8335C54}"/>
          </ac:picMkLst>
        </pc:picChg>
        <pc:picChg chg="add mod">
          <ac:chgData name="Darin Vassos" userId="4d36e8db-e5e8-45bb-ad99-b8dea074fc2f" providerId="ADAL" clId="{E5615C56-3941-4C64-997E-CD96C447EF9E}" dt="2022-02-02T19:46:01.793" v="2564" actId="962"/>
          <ac:picMkLst>
            <pc:docMk/>
            <pc:sldMk cId="2617682037" sldId="4244"/>
            <ac:picMk id="11" creationId="{132DEFAE-F548-4175-9A99-7B0D81A2FB6B}"/>
          </ac:picMkLst>
        </pc:picChg>
        <pc:picChg chg="add mod">
          <ac:chgData name="Darin Vassos" userId="4d36e8db-e5e8-45bb-ad99-b8dea074fc2f" providerId="ADAL" clId="{E5615C56-3941-4C64-997E-CD96C447EF9E}" dt="2022-02-02T19:45:49.692" v="2530" actId="962"/>
          <ac:picMkLst>
            <pc:docMk/>
            <pc:sldMk cId="2617682037" sldId="4244"/>
            <ac:picMk id="13" creationId="{742A0AD2-B330-481F-8493-CA3698BFE412}"/>
          </ac:picMkLst>
        </pc:picChg>
        <pc:picChg chg="mod">
          <ac:chgData name="Darin Vassos" userId="4d36e8db-e5e8-45bb-ad99-b8dea074fc2f" providerId="ADAL" clId="{E5615C56-3941-4C64-997E-CD96C447EF9E}" dt="2022-02-02T19:45:55.449" v="2534" actId="962"/>
          <ac:picMkLst>
            <pc:docMk/>
            <pc:sldMk cId="2617682037" sldId="4244"/>
            <ac:picMk id="15" creationId="{4528CB27-19DF-4324-A4CB-F4F58943E9CA}"/>
          </ac:picMkLst>
        </pc:picChg>
        <pc:picChg chg="mod">
          <ac:chgData name="Darin Vassos" userId="4d36e8db-e5e8-45bb-ad99-b8dea074fc2f" providerId="ADAL" clId="{E5615C56-3941-4C64-997E-CD96C447EF9E}" dt="2022-02-02T19:48:07.469" v="3252" actId="962"/>
          <ac:picMkLst>
            <pc:docMk/>
            <pc:sldMk cId="2617682037" sldId="4244"/>
            <ac:picMk id="1026" creationId="{6135FEF4-4292-4AD4-B164-8B606B7208CB}"/>
          </ac:picMkLst>
        </pc:picChg>
        <pc:picChg chg="mod">
          <ac:chgData name="Darin Vassos" userId="4d36e8db-e5e8-45bb-ad99-b8dea074fc2f" providerId="ADAL" clId="{E5615C56-3941-4C64-997E-CD96C447EF9E}" dt="2022-02-07T18:58:34.019" v="10184" actId="1076"/>
          <ac:picMkLst>
            <pc:docMk/>
            <pc:sldMk cId="2617682037" sldId="4244"/>
            <ac:picMk id="1027" creationId="{DFF33468-C65B-4DDD-8DF0-547A883418FE}"/>
          </ac:picMkLst>
        </pc:picChg>
        <pc:picChg chg="mod">
          <ac:chgData name="Darin Vassos" userId="4d36e8db-e5e8-45bb-ad99-b8dea074fc2f" providerId="ADAL" clId="{E5615C56-3941-4C64-997E-CD96C447EF9E}" dt="2022-02-02T19:47:52.806" v="3208" actId="962"/>
          <ac:picMkLst>
            <pc:docMk/>
            <pc:sldMk cId="2617682037" sldId="4244"/>
            <ac:picMk id="1028" creationId="{9DC4AAC6-771D-4232-8820-0E332425D0FF}"/>
          </ac:picMkLst>
        </pc:picChg>
      </pc:sldChg>
      <pc:sldChg chg="addSp delSp modSp add mod modAnim modNotesTx">
        <pc:chgData name="Darin Vassos" userId="4d36e8db-e5e8-45bb-ad99-b8dea074fc2f" providerId="ADAL" clId="{E5615C56-3941-4C64-997E-CD96C447EF9E}" dt="2022-02-03T00:29:03.823" v="10169" actId="5793"/>
        <pc:sldMkLst>
          <pc:docMk/>
          <pc:sldMk cId="2324387737" sldId="4245"/>
        </pc:sldMkLst>
        <pc:spChg chg="add del mod">
          <ac:chgData name="Darin Vassos" userId="4d36e8db-e5e8-45bb-ad99-b8dea074fc2f" providerId="ADAL" clId="{E5615C56-3941-4C64-997E-CD96C447EF9E}" dt="2022-02-03T00:28:38.018" v="10162" actId="478"/>
          <ac:spMkLst>
            <pc:docMk/>
            <pc:sldMk cId="2324387737" sldId="4245"/>
            <ac:spMk id="4" creationId="{C9181BD1-85AB-492B-B666-8B058972547F}"/>
          </ac:spMkLst>
        </pc:spChg>
        <pc:spChg chg="mod">
          <ac:chgData name="Darin Vassos" userId="4d36e8db-e5e8-45bb-ad99-b8dea074fc2f" providerId="ADAL" clId="{E5615C56-3941-4C64-997E-CD96C447EF9E}" dt="2022-02-02T20:36:35.492" v="3636" actId="1076"/>
          <ac:spMkLst>
            <pc:docMk/>
            <pc:sldMk cId="2324387737" sldId="4245"/>
            <ac:spMk id="9" creationId="{7F65839E-46CF-4B09-A776-6B9A724378B2}"/>
          </ac:spMkLst>
        </pc:spChg>
        <pc:spChg chg="add mod">
          <ac:chgData name="Darin Vassos" userId="4d36e8db-e5e8-45bb-ad99-b8dea074fc2f" providerId="ADAL" clId="{E5615C56-3941-4C64-997E-CD96C447EF9E}" dt="2022-02-02T20:39:55.091" v="3670" actId="207"/>
          <ac:spMkLst>
            <pc:docMk/>
            <pc:sldMk cId="2324387737" sldId="4245"/>
            <ac:spMk id="14" creationId="{1D47892F-908F-49A1-842C-236F7727BAAB}"/>
          </ac:spMkLst>
        </pc:spChg>
        <pc:spChg chg="del">
          <ac:chgData name="Darin Vassos" userId="4d36e8db-e5e8-45bb-ad99-b8dea074fc2f" providerId="ADAL" clId="{E5615C56-3941-4C64-997E-CD96C447EF9E}" dt="2022-02-02T19:23:25.534" v="1083" actId="478"/>
          <ac:spMkLst>
            <pc:docMk/>
            <pc:sldMk cId="2324387737" sldId="4245"/>
            <ac:spMk id="16" creationId="{FCAC90ED-4276-4918-AABE-A3A9CE5EF9B2}"/>
          </ac:spMkLst>
        </pc:spChg>
        <pc:spChg chg="add mod">
          <ac:chgData name="Darin Vassos" userId="4d36e8db-e5e8-45bb-ad99-b8dea074fc2f" providerId="ADAL" clId="{E5615C56-3941-4C64-997E-CD96C447EF9E}" dt="2022-02-02T19:37:36.137" v="1894" actId="1036"/>
          <ac:spMkLst>
            <pc:docMk/>
            <pc:sldMk cId="2324387737" sldId="4245"/>
            <ac:spMk id="18" creationId="{9A163B46-641F-406F-9EED-650C9D086C23}"/>
          </ac:spMkLst>
        </pc:spChg>
        <pc:spChg chg="add mod">
          <ac:chgData name="Darin Vassos" userId="4d36e8db-e5e8-45bb-ad99-b8dea074fc2f" providerId="ADAL" clId="{E5615C56-3941-4C64-997E-CD96C447EF9E}" dt="2022-02-02T19:37:36.137" v="1894" actId="1036"/>
          <ac:spMkLst>
            <pc:docMk/>
            <pc:sldMk cId="2324387737" sldId="4245"/>
            <ac:spMk id="19" creationId="{4EAE9F22-F15B-4BAF-A9CB-D79FCC31F149}"/>
          </ac:spMkLst>
        </pc:spChg>
        <pc:spChg chg="add mod">
          <ac:chgData name="Darin Vassos" userId="4d36e8db-e5e8-45bb-ad99-b8dea074fc2f" providerId="ADAL" clId="{E5615C56-3941-4C64-997E-CD96C447EF9E}" dt="2022-02-02T19:37:36.137" v="1894" actId="1036"/>
          <ac:spMkLst>
            <pc:docMk/>
            <pc:sldMk cId="2324387737" sldId="4245"/>
            <ac:spMk id="20" creationId="{33AC741D-8254-4ACB-A7E6-2C23C760C209}"/>
          </ac:spMkLst>
        </pc:spChg>
        <pc:spChg chg="add mod">
          <ac:chgData name="Darin Vassos" userId="4d36e8db-e5e8-45bb-ad99-b8dea074fc2f" providerId="ADAL" clId="{E5615C56-3941-4C64-997E-CD96C447EF9E}" dt="2022-02-02T20:35:59.773" v="3633" actId="1037"/>
          <ac:spMkLst>
            <pc:docMk/>
            <pc:sldMk cId="2324387737" sldId="4245"/>
            <ac:spMk id="25" creationId="{CAA906E4-5D13-436F-8EE3-070770A832AD}"/>
          </ac:spMkLst>
        </pc:spChg>
        <pc:spChg chg="mod">
          <ac:chgData name="Darin Vassos" userId="4d36e8db-e5e8-45bb-ad99-b8dea074fc2f" providerId="ADAL" clId="{E5615C56-3941-4C64-997E-CD96C447EF9E}" dt="2022-02-02T20:33:33.219" v="3624" actId="20577"/>
          <ac:spMkLst>
            <pc:docMk/>
            <pc:sldMk cId="2324387737" sldId="4245"/>
            <ac:spMk id="29" creationId="{61E3BA89-6611-4535-93F6-F409378B8F92}"/>
          </ac:spMkLst>
        </pc:spChg>
        <pc:spChg chg="add mod ord">
          <ac:chgData name="Darin Vassos" userId="4d36e8db-e5e8-45bb-ad99-b8dea074fc2f" providerId="ADAL" clId="{E5615C56-3941-4C64-997E-CD96C447EF9E}" dt="2022-02-03T00:28:30.725" v="10160" actId="167"/>
          <ac:spMkLst>
            <pc:docMk/>
            <pc:sldMk cId="2324387737" sldId="4245"/>
            <ac:spMk id="30" creationId="{F011BECE-60A2-4752-BA08-4F8498E7AA23}"/>
          </ac:spMkLst>
        </pc:spChg>
        <pc:spChg chg="add mod">
          <ac:chgData name="Darin Vassos" userId="4d36e8db-e5e8-45bb-ad99-b8dea074fc2f" providerId="ADAL" clId="{E5615C56-3941-4C64-997E-CD96C447EF9E}" dt="2022-02-03T00:28:19.983" v="10158" actId="164"/>
          <ac:spMkLst>
            <pc:docMk/>
            <pc:sldMk cId="2324387737" sldId="4245"/>
            <ac:spMk id="31" creationId="{98055801-937D-4AC1-B71E-88CF4382BBAE}"/>
          </ac:spMkLst>
        </pc:spChg>
        <pc:grpChg chg="add mod ord">
          <ac:chgData name="Darin Vassos" userId="4d36e8db-e5e8-45bb-ad99-b8dea074fc2f" providerId="ADAL" clId="{E5615C56-3941-4C64-997E-CD96C447EF9E}" dt="2022-02-03T00:28:43.026" v="10163" actId="166"/>
          <ac:grpSpMkLst>
            <pc:docMk/>
            <pc:sldMk cId="2324387737" sldId="4245"/>
            <ac:grpSpMk id="17" creationId="{40235103-8097-4238-AD25-174CE4667F5D}"/>
          </ac:grpSpMkLst>
        </pc:grpChg>
        <pc:graphicFrameChg chg="mod">
          <ac:chgData name="Darin Vassos" userId="4d36e8db-e5e8-45bb-ad99-b8dea074fc2f" providerId="ADAL" clId="{E5615C56-3941-4C64-997E-CD96C447EF9E}" dt="2022-02-02T19:37:36.137" v="1894" actId="1036"/>
          <ac:graphicFrameMkLst>
            <pc:docMk/>
            <pc:sldMk cId="2324387737" sldId="4245"/>
            <ac:graphicFrameMk id="8" creationId="{A0244C19-1A8E-4223-BB45-5D7F3A2D8BEC}"/>
          </ac:graphicFrameMkLst>
        </pc:graphicFrameChg>
        <pc:picChg chg="mod ord">
          <ac:chgData name="Darin Vassos" userId="4d36e8db-e5e8-45bb-ad99-b8dea074fc2f" providerId="ADAL" clId="{E5615C56-3941-4C64-997E-CD96C447EF9E}" dt="2022-02-02T19:37:36.137" v="1894" actId="1036"/>
          <ac:picMkLst>
            <pc:docMk/>
            <pc:sldMk cId="2324387737" sldId="4245"/>
            <ac:picMk id="2" creationId="{5A268D80-13AE-4FC4-B4CB-92AA2728AF46}"/>
          </ac:picMkLst>
        </pc:picChg>
        <pc:picChg chg="mod">
          <ac:chgData name="Darin Vassos" userId="4d36e8db-e5e8-45bb-ad99-b8dea074fc2f" providerId="ADAL" clId="{E5615C56-3941-4C64-997E-CD96C447EF9E}" dt="2022-02-02T19:37:36.137" v="1894" actId="1036"/>
          <ac:picMkLst>
            <pc:docMk/>
            <pc:sldMk cId="2324387737" sldId="4245"/>
            <ac:picMk id="5" creationId="{29F5ED5A-39FF-4F42-B705-096C573DE269}"/>
          </ac:picMkLst>
        </pc:picChg>
        <pc:picChg chg="add mod">
          <ac:chgData name="Darin Vassos" userId="4d36e8db-e5e8-45bb-ad99-b8dea074fc2f" providerId="ADAL" clId="{E5615C56-3941-4C64-997E-CD96C447EF9E}" dt="2022-02-02T20:58:01.157" v="4271" actId="1076"/>
          <ac:picMkLst>
            <pc:docMk/>
            <pc:sldMk cId="2324387737" sldId="4245"/>
            <ac:picMk id="6" creationId="{5AD9E7C5-1B16-43E9-AD0B-786DE320881E}"/>
          </ac:picMkLst>
        </pc:picChg>
        <pc:picChg chg="mod">
          <ac:chgData name="Darin Vassos" userId="4d36e8db-e5e8-45bb-ad99-b8dea074fc2f" providerId="ADAL" clId="{E5615C56-3941-4C64-997E-CD96C447EF9E}" dt="2022-02-02T19:37:36.137" v="1894" actId="1036"/>
          <ac:picMkLst>
            <pc:docMk/>
            <pc:sldMk cId="2324387737" sldId="4245"/>
            <ac:picMk id="7" creationId="{9A82D5E6-CB24-4DFE-8152-AA7AA8335C54}"/>
          </ac:picMkLst>
        </pc:picChg>
        <pc:picChg chg="mod">
          <ac:chgData name="Darin Vassos" userId="4d36e8db-e5e8-45bb-ad99-b8dea074fc2f" providerId="ADAL" clId="{E5615C56-3941-4C64-997E-CD96C447EF9E}" dt="2022-02-02T19:37:36.137" v="1894" actId="1036"/>
          <ac:picMkLst>
            <pc:docMk/>
            <pc:sldMk cId="2324387737" sldId="4245"/>
            <ac:picMk id="11" creationId="{132DEFAE-F548-4175-9A99-7B0D81A2FB6B}"/>
          </ac:picMkLst>
        </pc:picChg>
        <pc:picChg chg="mod">
          <ac:chgData name="Darin Vassos" userId="4d36e8db-e5e8-45bb-ad99-b8dea074fc2f" providerId="ADAL" clId="{E5615C56-3941-4C64-997E-CD96C447EF9E}" dt="2022-02-02T19:37:52.888" v="1895" actId="1076"/>
          <ac:picMkLst>
            <pc:docMk/>
            <pc:sldMk cId="2324387737" sldId="4245"/>
            <ac:picMk id="13" creationId="{742A0AD2-B330-481F-8493-CA3698BFE412}"/>
          </ac:picMkLst>
        </pc:picChg>
        <pc:picChg chg="mod">
          <ac:chgData name="Darin Vassos" userId="4d36e8db-e5e8-45bb-ad99-b8dea074fc2f" providerId="ADAL" clId="{E5615C56-3941-4C64-997E-CD96C447EF9E}" dt="2022-02-02T19:37:36.137" v="1894" actId="1036"/>
          <ac:picMkLst>
            <pc:docMk/>
            <pc:sldMk cId="2324387737" sldId="4245"/>
            <ac:picMk id="15" creationId="{4528CB27-19DF-4324-A4CB-F4F58943E9CA}"/>
          </ac:picMkLst>
        </pc:picChg>
        <pc:picChg chg="add mod">
          <ac:chgData name="Darin Vassos" userId="4d36e8db-e5e8-45bb-ad99-b8dea074fc2f" providerId="ADAL" clId="{E5615C56-3941-4C64-997E-CD96C447EF9E}" dt="2022-02-02T19:37:36.137" v="1894" actId="1036"/>
          <ac:picMkLst>
            <pc:docMk/>
            <pc:sldMk cId="2324387737" sldId="4245"/>
            <ac:picMk id="21" creationId="{89E14790-45DB-40DD-8033-D348962C1403}"/>
          </ac:picMkLst>
        </pc:picChg>
        <pc:picChg chg="add mod">
          <ac:chgData name="Darin Vassos" userId="4d36e8db-e5e8-45bb-ad99-b8dea074fc2f" providerId="ADAL" clId="{E5615C56-3941-4C64-997E-CD96C447EF9E}" dt="2022-02-02T19:37:59.055" v="1896" actId="1076"/>
          <ac:picMkLst>
            <pc:docMk/>
            <pc:sldMk cId="2324387737" sldId="4245"/>
            <ac:picMk id="22" creationId="{990F1CF6-EA20-4A28-B95C-6F5E2C6E06EF}"/>
          </ac:picMkLst>
        </pc:picChg>
        <pc:picChg chg="add mod">
          <ac:chgData name="Darin Vassos" userId="4d36e8db-e5e8-45bb-ad99-b8dea074fc2f" providerId="ADAL" clId="{E5615C56-3941-4C64-997E-CD96C447EF9E}" dt="2022-02-02T20:36:23.108" v="3635" actId="1076"/>
          <ac:picMkLst>
            <pc:docMk/>
            <pc:sldMk cId="2324387737" sldId="4245"/>
            <ac:picMk id="23" creationId="{8550E0AD-713C-4E11-B50E-25C10AD610E5}"/>
          </ac:picMkLst>
        </pc:picChg>
        <pc:picChg chg="add mod">
          <ac:chgData name="Darin Vassos" userId="4d36e8db-e5e8-45bb-ad99-b8dea074fc2f" providerId="ADAL" clId="{E5615C56-3941-4C64-997E-CD96C447EF9E}" dt="2022-02-02T19:37:36.137" v="1894" actId="1036"/>
          <ac:picMkLst>
            <pc:docMk/>
            <pc:sldMk cId="2324387737" sldId="4245"/>
            <ac:picMk id="24" creationId="{D36AC4E4-DC65-4F60-93AF-E840C274E999}"/>
          </ac:picMkLst>
        </pc:picChg>
        <pc:picChg chg="del">
          <ac:chgData name="Darin Vassos" userId="4d36e8db-e5e8-45bb-ad99-b8dea074fc2f" providerId="ADAL" clId="{E5615C56-3941-4C64-997E-CD96C447EF9E}" dt="2022-02-02T19:23:30.584" v="1086" actId="478"/>
          <ac:picMkLst>
            <pc:docMk/>
            <pc:sldMk cId="2324387737" sldId="4245"/>
            <ac:picMk id="1026" creationId="{6135FEF4-4292-4AD4-B164-8B606B7208CB}"/>
          </ac:picMkLst>
        </pc:picChg>
        <pc:picChg chg="del">
          <ac:chgData name="Darin Vassos" userId="4d36e8db-e5e8-45bb-ad99-b8dea074fc2f" providerId="ADAL" clId="{E5615C56-3941-4C64-997E-CD96C447EF9E}" dt="2022-02-02T19:23:27.406" v="1084" actId="478"/>
          <ac:picMkLst>
            <pc:docMk/>
            <pc:sldMk cId="2324387737" sldId="4245"/>
            <ac:picMk id="1027" creationId="{DFF33468-C65B-4DDD-8DF0-547A883418FE}"/>
          </ac:picMkLst>
        </pc:picChg>
        <pc:picChg chg="del">
          <ac:chgData name="Darin Vassos" userId="4d36e8db-e5e8-45bb-ad99-b8dea074fc2f" providerId="ADAL" clId="{E5615C56-3941-4C64-997E-CD96C447EF9E}" dt="2022-02-02T19:23:28.957" v="1085" actId="478"/>
          <ac:picMkLst>
            <pc:docMk/>
            <pc:sldMk cId="2324387737" sldId="4245"/>
            <ac:picMk id="1028" creationId="{9DC4AAC6-771D-4232-8820-0E332425D0FF}"/>
          </ac:picMkLst>
        </pc:picChg>
        <pc:cxnChg chg="add mod">
          <ac:chgData name="Darin Vassos" userId="4d36e8db-e5e8-45bb-ad99-b8dea074fc2f" providerId="ADAL" clId="{E5615C56-3941-4C64-997E-CD96C447EF9E}" dt="2022-02-02T19:37:36.137" v="1894" actId="1036"/>
          <ac:cxnSpMkLst>
            <pc:docMk/>
            <pc:sldMk cId="2324387737" sldId="4245"/>
            <ac:cxnSpMk id="12" creationId="{29B0A0B2-D3D3-4391-B3EE-DA2201E5BE74}"/>
          </ac:cxnSpMkLst>
        </pc:cxnChg>
        <pc:cxnChg chg="add mod">
          <ac:chgData name="Darin Vassos" userId="4d36e8db-e5e8-45bb-ad99-b8dea074fc2f" providerId="ADAL" clId="{E5615C56-3941-4C64-997E-CD96C447EF9E}" dt="2022-02-02T19:37:36.137" v="1894" actId="1036"/>
          <ac:cxnSpMkLst>
            <pc:docMk/>
            <pc:sldMk cId="2324387737" sldId="4245"/>
            <ac:cxnSpMk id="28" creationId="{F9B8F740-8C74-43AC-AFBA-F2DDF551EF5F}"/>
          </ac:cxnSpMkLst>
        </pc:cxnChg>
      </pc:sldChg>
      <pc:sldChg chg="addSp modSp add mod modNotesTx">
        <pc:chgData name="Darin Vassos" userId="4d36e8db-e5e8-45bb-ad99-b8dea074fc2f" providerId="ADAL" clId="{E5615C56-3941-4C64-997E-CD96C447EF9E}" dt="2022-02-03T00:17:20.579" v="10151" actId="113"/>
        <pc:sldMkLst>
          <pc:docMk/>
          <pc:sldMk cId="24405571" sldId="4246"/>
        </pc:sldMkLst>
        <pc:spChg chg="add mod">
          <ac:chgData name="Darin Vassos" userId="4d36e8db-e5e8-45bb-ad99-b8dea074fc2f" providerId="ADAL" clId="{E5615C56-3941-4C64-997E-CD96C447EF9E}" dt="2022-02-02T22:55:32.880" v="7698" actId="1076"/>
          <ac:spMkLst>
            <pc:docMk/>
            <pc:sldMk cId="24405571" sldId="4246"/>
            <ac:spMk id="4" creationId="{C1F94DCA-457D-448B-BF2A-68DF332BC364}"/>
          </ac:spMkLst>
        </pc:spChg>
      </pc:sldChg>
      <pc:sldChg chg="addSp modSp add mod modNotesTx">
        <pc:chgData name="Darin Vassos" userId="4d36e8db-e5e8-45bb-ad99-b8dea074fc2f" providerId="ADAL" clId="{E5615C56-3941-4C64-997E-CD96C447EF9E}" dt="2022-02-03T00:17:09.658" v="10150" actId="113"/>
        <pc:sldMkLst>
          <pc:docMk/>
          <pc:sldMk cId="157630945" sldId="4247"/>
        </pc:sldMkLst>
        <pc:spChg chg="add mod">
          <ac:chgData name="Darin Vassos" userId="4d36e8db-e5e8-45bb-ad99-b8dea074fc2f" providerId="ADAL" clId="{E5615C56-3941-4C64-997E-CD96C447EF9E}" dt="2022-02-02T22:55:40.084" v="7699" actId="1076"/>
          <ac:spMkLst>
            <pc:docMk/>
            <pc:sldMk cId="157630945" sldId="4247"/>
            <ac:spMk id="4" creationId="{D898D7F6-3209-4B02-B68D-B056DCBE6562}"/>
          </ac:spMkLst>
        </pc:spChg>
      </pc:sldChg>
    </pc:docChg>
  </pc:docChgLst>
  <pc:docChgLst>
    <pc:chgData name="Eli Berookim" userId="S::elbe@microsoft.com::063b8efe-1775-4ec8-91fc-a2ab6a875cfd" providerId="AD" clId="Web-{CDC63EA4-7CDA-4BD9-BC43-D086F6090E58}"/>
    <pc:docChg chg="modSld">
      <pc:chgData name="Eli Berookim" userId="S::elbe@microsoft.com::063b8efe-1775-4ec8-91fc-a2ab6a875cfd" providerId="AD" clId="Web-{CDC63EA4-7CDA-4BD9-BC43-D086F6090E58}" dt="2019-10-03T21:02:47.111" v="1"/>
      <pc:docMkLst>
        <pc:docMk/>
      </pc:docMkLst>
      <pc:sldChg chg="addSp delSp modSp">
        <pc:chgData name="Eli Berookim" userId="S::elbe@microsoft.com::063b8efe-1775-4ec8-91fc-a2ab6a875cfd" providerId="AD" clId="Web-{CDC63EA4-7CDA-4BD9-BC43-D086F6090E58}" dt="2019-10-03T21:02:47.111" v="1"/>
        <pc:sldMkLst>
          <pc:docMk/>
          <pc:sldMk cId="2172299221" sldId="1611"/>
        </pc:sldMkLst>
        <pc:picChg chg="add del mod">
          <ac:chgData name="Eli Berookim" userId="S::elbe@microsoft.com::063b8efe-1775-4ec8-91fc-a2ab6a875cfd" providerId="AD" clId="Web-{CDC63EA4-7CDA-4BD9-BC43-D086F6090E58}" dt="2019-10-03T21:02:47.111" v="1"/>
          <ac:picMkLst>
            <pc:docMk/>
            <pc:sldMk cId="2172299221" sldId="1611"/>
            <ac:picMk id="2" creationId="{AAC455A2-7686-43A4-8A2C-D4ACCA57B388}"/>
          </ac:picMkLst>
        </pc:picChg>
      </pc:sldChg>
    </pc:docChg>
  </pc:docChgLst>
  <pc:docChgLst>
    <pc:chgData name="Patrick David" userId="daa19269-4890-4d57-b830-4465cdaf32ca" providerId="ADAL" clId="{DA3FD6D4-18F1-4055-9084-D564361B783E}"/>
    <pc:docChg chg="modSld">
      <pc:chgData name="Patrick David" userId="daa19269-4890-4d57-b830-4465cdaf32ca" providerId="ADAL" clId="{DA3FD6D4-18F1-4055-9084-D564361B783E}" dt="2020-09-14T15:45:32.185" v="0" actId="14100"/>
      <pc:docMkLst>
        <pc:docMk/>
      </pc:docMkLst>
      <pc:sldChg chg="modSp mod">
        <pc:chgData name="Patrick David" userId="daa19269-4890-4d57-b830-4465cdaf32ca" providerId="ADAL" clId="{DA3FD6D4-18F1-4055-9084-D564361B783E}" dt="2020-09-14T15:45:32.185" v="0" actId="14100"/>
        <pc:sldMkLst>
          <pc:docMk/>
          <pc:sldMk cId="672513225" sldId="2039"/>
        </pc:sldMkLst>
        <pc:picChg chg="mod">
          <ac:chgData name="Patrick David" userId="daa19269-4890-4d57-b830-4465cdaf32ca" providerId="ADAL" clId="{DA3FD6D4-18F1-4055-9084-D564361B783E}" dt="2020-09-14T15:45:32.185" v="0" actId="14100"/>
          <ac:picMkLst>
            <pc:docMk/>
            <pc:sldMk cId="672513225" sldId="2039"/>
            <ac:picMk id="3" creationId="{C587307D-7843-4CD1-AD4B-0B6DD6B3483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57F29-3BE5-4C0E-B2B7-69C4EA4A2A3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ECF76AB4-DA07-4D7B-B64C-26FE39D1C176}">
      <dgm:prSet/>
      <dgm:spPr/>
      <dgm:t>
        <a:bodyPr/>
        <a:lstStyle/>
        <a:p>
          <a:r>
            <a:rPr lang="en-US" baseline="0"/>
            <a:t>In this lesson, you will learn: </a:t>
          </a:r>
          <a:endParaRPr lang="en-US"/>
        </a:p>
      </dgm:t>
      <dgm:extLst>
        <a:ext uri="{E40237B7-FDA0-4F09-8148-C483321AD2D9}">
          <dgm14:cNvPr xmlns:dgm14="http://schemas.microsoft.com/office/drawing/2010/diagram" id="0" name="" descr="In this lesson, you will learn: &#10; Plan for Migration&#10; Modernization&#10; Migration Workloads &#10; Go-Live Cutover Considerations&#10; Plan for Communication&#10;"/>
        </a:ext>
      </dgm:extLst>
    </dgm:pt>
    <dgm:pt modelId="{035A1181-D32C-497E-9855-92F1ACADE283}" type="parTrans" cxnId="{F89A5CBF-CD2D-44AA-B366-01F8056E5949}">
      <dgm:prSet/>
      <dgm:spPr/>
      <dgm:t>
        <a:bodyPr/>
        <a:lstStyle/>
        <a:p>
          <a:endParaRPr lang="en-US"/>
        </a:p>
      </dgm:t>
    </dgm:pt>
    <dgm:pt modelId="{98C3D505-A03E-41B4-B3EC-3869D732B393}" type="sibTrans" cxnId="{F89A5CBF-CD2D-44AA-B366-01F8056E5949}">
      <dgm:prSet/>
      <dgm:spPr/>
      <dgm:t>
        <a:bodyPr/>
        <a:lstStyle/>
        <a:p>
          <a:endParaRPr lang="en-US"/>
        </a:p>
      </dgm:t>
    </dgm:pt>
    <dgm:pt modelId="{1F93EC45-E26D-4653-94E1-39A59338438B}">
      <dgm:prSet custT="1"/>
      <dgm:spPr/>
      <dgm:t>
        <a:bodyPr/>
        <a:lstStyle/>
        <a:p>
          <a:r>
            <a:rPr lang="en-US" sz="2800" kern="1200">
              <a:solidFill>
                <a:schemeClr val="tx1">
                  <a:lumMod val="50000"/>
                </a:schemeClr>
              </a:solidFill>
              <a:latin typeface="+mj-lt"/>
              <a:ea typeface="Segoe UI" panose="020B0502040204020203" pitchFamily="34" charset="0"/>
            </a:rPr>
            <a:t>Plan for Migration</a:t>
          </a:r>
          <a:endParaRPr lang="en-US" sz="2800" kern="1200">
            <a:solidFill>
              <a:schemeClr val="tx1">
                <a:lumMod val="50000"/>
              </a:schemeClr>
            </a:solidFill>
            <a:latin typeface="+mj-lt"/>
          </a:endParaRPr>
        </a:p>
      </dgm:t>
      <dgm:extLst>
        <a:ext uri="{E40237B7-FDA0-4F09-8148-C483321AD2D9}">
          <dgm14:cNvPr xmlns:dgm14="http://schemas.microsoft.com/office/drawing/2010/diagram" id="0" name="" descr="In this lesson, you will learn: &#10; Plan for Migration&#10; Modernization&#10; Migration Workloads &#10; Go-Live Cutover Considerations&#10; Plan for Communication&#10;"/>
        </a:ext>
      </dgm:extLst>
    </dgm:pt>
    <dgm:pt modelId="{ABAB640E-1388-460B-8C3F-F78021DD1577}" type="parTrans" cxnId="{8922F8C7-A6D5-41F6-849D-0D66D3F64F3F}">
      <dgm:prSet/>
      <dgm:spPr/>
      <dgm:t>
        <a:bodyPr/>
        <a:lstStyle/>
        <a:p>
          <a:endParaRPr lang="en-US"/>
        </a:p>
      </dgm:t>
    </dgm:pt>
    <dgm:pt modelId="{C81A40A6-75B0-434D-9476-10B6F58BFB75}" type="sibTrans" cxnId="{8922F8C7-A6D5-41F6-849D-0D66D3F64F3F}">
      <dgm:prSet/>
      <dgm:spPr/>
      <dgm:t>
        <a:bodyPr/>
        <a:lstStyle/>
        <a:p>
          <a:endParaRPr lang="en-US"/>
        </a:p>
      </dgm:t>
    </dgm:pt>
    <dgm:pt modelId="{1508478E-C68B-415F-A696-7DEEA42FD325}">
      <dgm:prSet custT="1"/>
      <dgm:spPr/>
      <dgm:t>
        <a:bodyPr/>
        <a:lstStyle/>
        <a:p>
          <a:r>
            <a:rPr lang="en-US" sz="2800" kern="1200">
              <a:solidFill>
                <a:schemeClr val="tx1">
                  <a:lumMod val="50000"/>
                </a:schemeClr>
              </a:solidFill>
              <a:latin typeface="+mj-lt"/>
            </a:rPr>
            <a:t>Migration Workloads </a:t>
          </a:r>
        </a:p>
      </dgm:t>
    </dgm:pt>
    <dgm:pt modelId="{8860FD39-F43F-40B3-83DD-3036864F04D7}" type="parTrans" cxnId="{D17BE244-362C-4FAE-A214-6C05D1E2785F}">
      <dgm:prSet/>
      <dgm:spPr/>
      <dgm:t>
        <a:bodyPr/>
        <a:lstStyle/>
        <a:p>
          <a:endParaRPr lang="en-US"/>
        </a:p>
      </dgm:t>
    </dgm:pt>
    <dgm:pt modelId="{804A8876-7051-430B-A5DB-72EE24047737}" type="sibTrans" cxnId="{D17BE244-362C-4FAE-A214-6C05D1E2785F}">
      <dgm:prSet/>
      <dgm:spPr/>
      <dgm:t>
        <a:bodyPr/>
        <a:lstStyle/>
        <a:p>
          <a:endParaRPr lang="en-US"/>
        </a:p>
      </dgm:t>
    </dgm:pt>
    <dgm:pt modelId="{B0240A78-68B3-4832-8458-C48839EC95BF}">
      <dgm:prSet custT="1"/>
      <dgm:spPr/>
      <dgm:t>
        <a:bodyPr/>
        <a:lstStyle/>
        <a:p>
          <a:r>
            <a:rPr lang="en-US" sz="2800" kern="1200">
              <a:solidFill>
                <a:schemeClr val="tx1">
                  <a:lumMod val="50000"/>
                </a:schemeClr>
              </a:solidFill>
              <a:latin typeface="+mj-lt"/>
            </a:rPr>
            <a:t>Go-Live Cutover Considerations</a:t>
          </a:r>
        </a:p>
      </dgm:t>
    </dgm:pt>
    <dgm:pt modelId="{AC5BE06F-1348-4E41-A7F6-32983821009C}" type="parTrans" cxnId="{8A769DCA-BFA5-4109-A17F-6C060A69C97E}">
      <dgm:prSet/>
      <dgm:spPr/>
      <dgm:t>
        <a:bodyPr/>
        <a:lstStyle/>
        <a:p>
          <a:endParaRPr lang="en-US"/>
        </a:p>
      </dgm:t>
    </dgm:pt>
    <dgm:pt modelId="{D97BE99C-86C4-4BFF-A4FB-3D1F77FC4BB2}" type="sibTrans" cxnId="{8A769DCA-BFA5-4109-A17F-6C060A69C97E}">
      <dgm:prSet/>
      <dgm:spPr/>
      <dgm:t>
        <a:bodyPr/>
        <a:lstStyle/>
        <a:p>
          <a:endParaRPr lang="en-US"/>
        </a:p>
      </dgm:t>
    </dgm:pt>
    <dgm:pt modelId="{1A6C6178-8D6D-42BD-A730-F8A2A5AFEF07}">
      <dgm:prSet custT="1"/>
      <dgm:spPr/>
      <dgm:t>
        <a:bodyPr/>
        <a:lstStyle/>
        <a:p>
          <a:r>
            <a:rPr lang="en-US" sz="2800" kern="1200">
              <a:solidFill>
                <a:schemeClr val="tx1">
                  <a:lumMod val="50000"/>
                </a:schemeClr>
              </a:solidFill>
              <a:latin typeface="+mj-lt"/>
            </a:rPr>
            <a:t>Modernization</a:t>
          </a:r>
        </a:p>
      </dgm:t>
    </dgm:pt>
    <dgm:pt modelId="{CB246CD3-F56A-4106-84BC-09CDD8BF41D5}" type="parTrans" cxnId="{0876C1F6-03AD-4466-97CA-48E7103160DF}">
      <dgm:prSet/>
      <dgm:spPr/>
      <dgm:t>
        <a:bodyPr/>
        <a:lstStyle/>
        <a:p>
          <a:endParaRPr lang="en-US"/>
        </a:p>
      </dgm:t>
    </dgm:pt>
    <dgm:pt modelId="{CF2E2F03-3158-4C75-870E-6B0B8DE327D4}" type="sibTrans" cxnId="{0876C1F6-03AD-4466-97CA-48E7103160DF}">
      <dgm:prSet/>
      <dgm:spPr/>
      <dgm:t>
        <a:bodyPr/>
        <a:lstStyle/>
        <a:p>
          <a:endParaRPr lang="en-US"/>
        </a:p>
      </dgm:t>
    </dgm:pt>
    <dgm:pt modelId="{C0C31406-BAFE-46C0-BD5D-EF835A8A5B10}">
      <dgm:prSet custT="1"/>
      <dgm:spPr/>
      <dgm:t>
        <a:bodyPr/>
        <a:lstStyle/>
        <a:p>
          <a:r>
            <a:rPr lang="en-US" sz="2800" kern="1200">
              <a:solidFill>
                <a:schemeClr val="tx1">
                  <a:lumMod val="50000"/>
                </a:schemeClr>
              </a:solidFill>
              <a:latin typeface="Segoe UI Light"/>
              <a:ea typeface="+mn-ea"/>
              <a:cs typeface="+mn-cs"/>
            </a:rPr>
            <a:t>Plan for Communication</a:t>
          </a:r>
        </a:p>
      </dgm:t>
    </dgm:pt>
    <dgm:pt modelId="{85410105-5481-4375-B335-782DA9055188}" type="parTrans" cxnId="{0A43CAF3-FA4F-4A2B-B7AC-854075D3A7EC}">
      <dgm:prSet/>
      <dgm:spPr/>
      <dgm:t>
        <a:bodyPr/>
        <a:lstStyle/>
        <a:p>
          <a:endParaRPr lang="en-US"/>
        </a:p>
      </dgm:t>
    </dgm:pt>
    <dgm:pt modelId="{1ED46EBD-1692-4636-A0FA-2E35629373F4}" type="sibTrans" cxnId="{0A43CAF3-FA4F-4A2B-B7AC-854075D3A7EC}">
      <dgm:prSet/>
      <dgm:spPr/>
      <dgm:t>
        <a:bodyPr/>
        <a:lstStyle/>
        <a:p>
          <a:endParaRPr lang="en-US"/>
        </a:p>
      </dgm:t>
    </dgm:pt>
    <dgm:pt modelId="{82B39632-6860-436D-AECA-A297F400EEF2}" type="pres">
      <dgm:prSet presAssocID="{14057F29-3BE5-4C0E-B2B7-69C4EA4A2A3F}" presName="linear" presStyleCnt="0">
        <dgm:presLayoutVars>
          <dgm:animLvl val="lvl"/>
          <dgm:resizeHandles val="exact"/>
        </dgm:presLayoutVars>
      </dgm:prSet>
      <dgm:spPr/>
    </dgm:pt>
    <dgm:pt modelId="{D95D4729-130D-4C3E-8255-A94BE7D9EDFD}" type="pres">
      <dgm:prSet presAssocID="{ECF76AB4-DA07-4D7B-B64C-26FE39D1C176}" presName="parentText" presStyleLbl="node1" presStyleIdx="0" presStyleCnt="1">
        <dgm:presLayoutVars>
          <dgm:chMax val="0"/>
          <dgm:bulletEnabled val="1"/>
        </dgm:presLayoutVars>
      </dgm:prSet>
      <dgm:spPr/>
    </dgm:pt>
    <dgm:pt modelId="{EC8C0823-026D-4CC2-90C7-AA1B38F62840}" type="pres">
      <dgm:prSet presAssocID="{ECF76AB4-DA07-4D7B-B64C-26FE39D1C176}" presName="childText" presStyleLbl="revTx" presStyleIdx="0" presStyleCnt="1" custScaleY="154972">
        <dgm:presLayoutVars>
          <dgm:bulletEnabled val="1"/>
        </dgm:presLayoutVars>
      </dgm:prSet>
      <dgm:spPr/>
    </dgm:pt>
  </dgm:ptLst>
  <dgm:cxnLst>
    <dgm:cxn modelId="{11DBCF25-FBB3-4ACF-B001-6B171BA63EB0}" type="presOf" srcId="{B0240A78-68B3-4832-8458-C48839EC95BF}" destId="{EC8C0823-026D-4CC2-90C7-AA1B38F62840}" srcOrd="0" destOrd="3" presId="urn:microsoft.com/office/officeart/2005/8/layout/vList2"/>
    <dgm:cxn modelId="{D17BE244-362C-4FAE-A214-6C05D1E2785F}" srcId="{ECF76AB4-DA07-4D7B-B64C-26FE39D1C176}" destId="{1508478E-C68B-415F-A696-7DEEA42FD325}" srcOrd="2" destOrd="0" parTransId="{8860FD39-F43F-40B3-83DD-3036864F04D7}" sibTransId="{804A8876-7051-430B-A5DB-72EE24047737}"/>
    <dgm:cxn modelId="{71572749-089D-4C77-B98D-52468D9F69CE}" type="presOf" srcId="{14057F29-3BE5-4C0E-B2B7-69C4EA4A2A3F}" destId="{82B39632-6860-436D-AECA-A297F400EEF2}" srcOrd="0" destOrd="0" presId="urn:microsoft.com/office/officeart/2005/8/layout/vList2"/>
    <dgm:cxn modelId="{6EF4A178-266A-4A49-84D8-E4320D2D412C}" type="presOf" srcId="{1A6C6178-8D6D-42BD-A730-F8A2A5AFEF07}" destId="{EC8C0823-026D-4CC2-90C7-AA1B38F62840}" srcOrd="0" destOrd="1" presId="urn:microsoft.com/office/officeart/2005/8/layout/vList2"/>
    <dgm:cxn modelId="{F89A5CBF-CD2D-44AA-B366-01F8056E5949}" srcId="{14057F29-3BE5-4C0E-B2B7-69C4EA4A2A3F}" destId="{ECF76AB4-DA07-4D7B-B64C-26FE39D1C176}" srcOrd="0" destOrd="0" parTransId="{035A1181-D32C-497E-9855-92F1ACADE283}" sibTransId="{98C3D505-A03E-41B4-B3EC-3869D732B393}"/>
    <dgm:cxn modelId="{8922F8C7-A6D5-41F6-849D-0D66D3F64F3F}" srcId="{ECF76AB4-DA07-4D7B-B64C-26FE39D1C176}" destId="{1F93EC45-E26D-4653-94E1-39A59338438B}" srcOrd="0" destOrd="0" parTransId="{ABAB640E-1388-460B-8C3F-F78021DD1577}" sibTransId="{C81A40A6-75B0-434D-9476-10B6F58BFB75}"/>
    <dgm:cxn modelId="{8A769DCA-BFA5-4109-A17F-6C060A69C97E}" srcId="{ECF76AB4-DA07-4D7B-B64C-26FE39D1C176}" destId="{B0240A78-68B3-4832-8458-C48839EC95BF}" srcOrd="3" destOrd="0" parTransId="{AC5BE06F-1348-4E41-A7F6-32983821009C}" sibTransId="{D97BE99C-86C4-4BFF-A4FB-3D1F77FC4BB2}"/>
    <dgm:cxn modelId="{C175AAD2-B961-432D-92B9-E22F47A7C6F6}" type="presOf" srcId="{ECF76AB4-DA07-4D7B-B64C-26FE39D1C176}" destId="{D95D4729-130D-4C3E-8255-A94BE7D9EDFD}" srcOrd="0" destOrd="0" presId="urn:microsoft.com/office/officeart/2005/8/layout/vList2"/>
    <dgm:cxn modelId="{4CDDCDD7-AAE4-4338-9F4D-6E624BCCDC31}" type="presOf" srcId="{1F93EC45-E26D-4653-94E1-39A59338438B}" destId="{EC8C0823-026D-4CC2-90C7-AA1B38F62840}" srcOrd="0" destOrd="0" presId="urn:microsoft.com/office/officeart/2005/8/layout/vList2"/>
    <dgm:cxn modelId="{0A43CAF3-FA4F-4A2B-B7AC-854075D3A7EC}" srcId="{ECF76AB4-DA07-4D7B-B64C-26FE39D1C176}" destId="{C0C31406-BAFE-46C0-BD5D-EF835A8A5B10}" srcOrd="4" destOrd="0" parTransId="{85410105-5481-4375-B335-782DA9055188}" sibTransId="{1ED46EBD-1692-4636-A0FA-2E35629373F4}"/>
    <dgm:cxn modelId="{0876C1F6-03AD-4466-97CA-48E7103160DF}" srcId="{ECF76AB4-DA07-4D7B-B64C-26FE39D1C176}" destId="{1A6C6178-8D6D-42BD-A730-F8A2A5AFEF07}" srcOrd="1" destOrd="0" parTransId="{CB246CD3-F56A-4106-84BC-09CDD8BF41D5}" sibTransId="{CF2E2F03-3158-4C75-870E-6B0B8DE327D4}"/>
    <dgm:cxn modelId="{FF2B49F8-DDA7-409B-94CE-13C674B48A05}" type="presOf" srcId="{1508478E-C68B-415F-A696-7DEEA42FD325}" destId="{EC8C0823-026D-4CC2-90C7-AA1B38F62840}" srcOrd="0" destOrd="2" presId="urn:microsoft.com/office/officeart/2005/8/layout/vList2"/>
    <dgm:cxn modelId="{355C65FB-595E-4AC5-A29C-373D8026EFDC}" type="presOf" srcId="{C0C31406-BAFE-46C0-BD5D-EF835A8A5B10}" destId="{EC8C0823-026D-4CC2-90C7-AA1B38F62840}" srcOrd="0" destOrd="4" presId="urn:microsoft.com/office/officeart/2005/8/layout/vList2"/>
    <dgm:cxn modelId="{01645A3A-5EA3-432C-B87E-C6911A8C235D}" type="presParOf" srcId="{82B39632-6860-436D-AECA-A297F400EEF2}" destId="{D95D4729-130D-4C3E-8255-A94BE7D9EDFD}" srcOrd="0" destOrd="0" presId="urn:microsoft.com/office/officeart/2005/8/layout/vList2"/>
    <dgm:cxn modelId="{A56EB417-1874-44DF-83A6-458CD6792BD0}" type="presParOf" srcId="{82B39632-6860-436D-AECA-A297F400EEF2}" destId="{EC8C0823-026D-4CC2-90C7-AA1B38F62840}"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075DF8-A7A4-4837-AFD7-BF16C541CB5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8BD3BA3-A39D-4CAB-92A9-456D63459A20}">
      <dgm:prSet phldrT="[Text]"/>
      <dgm:spPr/>
      <dgm:t>
        <a:bodyPr/>
        <a:lstStyle/>
        <a:p>
          <a:r>
            <a:rPr kumimoji="0" lang="en-US" b="1" i="0" u="none" strike="noStrike" cap="none" spc="0" normalizeH="0" baseline="0" noProof="0">
              <a:ln>
                <a:noFill/>
              </a:ln>
              <a:solidFill>
                <a:schemeClr val="bg1"/>
              </a:solidFill>
              <a:effectLst/>
              <a:uLnTx/>
              <a:uFillTx/>
              <a:latin typeface="Segoe UI" panose="020B0502040204020203" pitchFamily="34" charset="0"/>
              <a:ea typeface="Segoe UI" pitchFamily="34" charset="0"/>
              <a:cs typeface="Segoe UI" panose="020B0502040204020203" pitchFamily="34" charset="0"/>
            </a:rPr>
            <a:t>Planning</a:t>
          </a:r>
          <a:endParaRPr lang="en-US" b="1">
            <a:solidFill>
              <a:schemeClr val="bg1"/>
            </a:solidFill>
            <a:latin typeface="Segoe UI" panose="020B0502040204020203" pitchFamily="34" charset="0"/>
            <a:cs typeface="Segoe UI" panose="020B0502040204020203" pitchFamily="34" charset="0"/>
          </a:endParaRPr>
        </a:p>
      </dgm:t>
    </dgm:pt>
    <dgm:pt modelId="{0FA76A45-22F8-4EFD-A6D2-D2EF8F60AB1A}" type="parTrans" cxnId="{FD30EE0B-30B2-4A97-9979-E159F9293BA6}">
      <dgm:prSet/>
      <dgm:spPr/>
      <dgm:t>
        <a:bodyPr/>
        <a:lstStyle/>
        <a:p>
          <a:endParaRPr lang="en-US"/>
        </a:p>
      </dgm:t>
    </dgm:pt>
    <dgm:pt modelId="{EE2D97F3-FB56-47F4-85A2-54761BD853B2}" type="sibTrans" cxnId="{FD30EE0B-30B2-4A97-9979-E159F9293BA6}">
      <dgm:prSet/>
      <dgm:spPr/>
      <dgm:t>
        <a:bodyPr/>
        <a:lstStyle/>
        <a:p>
          <a:endParaRPr lang="en-US"/>
        </a:p>
      </dgm:t>
    </dgm:pt>
    <dgm:pt modelId="{0FB37047-280A-4776-A315-01061916C955}">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What to expect before/after migration</a:t>
          </a:r>
          <a:endParaRPr lang="en-US">
            <a:solidFill>
              <a:schemeClr val="accent1"/>
            </a:solidFill>
            <a:latin typeface="Segoe UI" panose="020B0502040204020203" pitchFamily="34" charset="0"/>
            <a:cs typeface="Segoe UI" panose="020B0502040204020203" pitchFamily="34" charset="0"/>
          </a:endParaRPr>
        </a:p>
      </dgm:t>
    </dgm:pt>
    <dgm:pt modelId="{17CC0A26-689D-4A0B-B6E1-CF040F24206E}" type="parTrans" cxnId="{C4DA1934-9328-4315-A7F3-0842E48CA434}">
      <dgm:prSet/>
      <dgm:spPr/>
      <dgm:t>
        <a:bodyPr/>
        <a:lstStyle/>
        <a:p>
          <a:endParaRPr lang="en-US"/>
        </a:p>
      </dgm:t>
    </dgm:pt>
    <dgm:pt modelId="{6FBEF442-645E-4937-8909-F781BBBAE69E}" type="sibTrans" cxnId="{C4DA1934-9328-4315-A7F3-0842E48CA434}">
      <dgm:prSet/>
      <dgm:spPr/>
      <dgm:t>
        <a:bodyPr/>
        <a:lstStyle/>
        <a:p>
          <a:endParaRPr lang="en-US"/>
        </a:p>
      </dgm:t>
    </dgm:pt>
    <dgm:pt modelId="{3B2E3052-7A2B-4A97-B856-CDC04C3D1E5D}">
      <dgm:prSet phldrT="[Text]"/>
      <dgm:spPr>
        <a:solidFill>
          <a:schemeClr val="accent3"/>
        </a:solidFill>
      </dgm:spPr>
      <dgm:t>
        <a:bodyPr/>
        <a:lstStyle/>
        <a:p>
          <a:r>
            <a:rPr lang="en-US" b="1">
              <a:latin typeface="+mn-lt"/>
              <a:cs typeface="Segoe UI Light"/>
            </a:rPr>
            <a:t>Prepare </a:t>
          </a:r>
          <a:r>
            <a:rPr lang="en-US" b="1">
              <a:latin typeface="+mn-lt"/>
              <a:cs typeface="Segoe UI" panose="020B0502040204020203" pitchFamily="34" charset="0"/>
            </a:rPr>
            <a:t>your</a:t>
          </a:r>
          <a:r>
            <a:rPr lang="en-US" b="1">
              <a:latin typeface="+mn-lt"/>
              <a:cs typeface="Segoe UI Light"/>
            </a:rPr>
            <a:t> SharePoint environment</a:t>
          </a:r>
        </a:p>
      </dgm:t>
    </dgm:pt>
    <dgm:pt modelId="{D33DAFC0-AA4F-4E71-A0A3-95C5E8F42D42}" type="parTrans" cxnId="{ED864E79-BB00-4A12-98C9-CFC004D0A133}">
      <dgm:prSet/>
      <dgm:spPr/>
      <dgm:t>
        <a:bodyPr/>
        <a:lstStyle/>
        <a:p>
          <a:endParaRPr lang="en-US"/>
        </a:p>
      </dgm:t>
    </dgm:pt>
    <dgm:pt modelId="{4F9886ED-E2CD-4799-93C3-2C86B80307C8}" type="sibTrans" cxnId="{ED864E79-BB00-4A12-98C9-CFC004D0A133}">
      <dgm:prSet/>
      <dgm:spPr/>
      <dgm:t>
        <a:bodyPr/>
        <a:lstStyle/>
        <a:p>
          <a:endParaRPr lang="en-US"/>
        </a:p>
      </dgm:t>
    </dgm:pt>
    <dgm:pt modelId="{5E1E30F7-EFCE-46CA-8AC7-1EBD25EAE7A6}">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a:solidFill>
                <a:schemeClr val="accent3"/>
              </a:solidFill>
              <a:latin typeface="Segoe UI" panose="020B0502040204020203" pitchFamily="34" charset="0"/>
              <a:cs typeface="Segoe UI" panose="020B0502040204020203" pitchFamily="34" charset="0"/>
            </a:rPr>
            <a:t>User creation</a:t>
          </a:r>
          <a:br>
            <a:rPr lang="en-US" b="0">
              <a:solidFill>
                <a:schemeClr val="accent3"/>
              </a:solidFill>
              <a:latin typeface="Segoe UI" panose="020B0502040204020203" pitchFamily="34" charset="0"/>
              <a:cs typeface="Segoe UI" panose="020B0502040204020203" pitchFamily="34" charset="0"/>
            </a:rPr>
          </a:br>
          <a:r>
            <a:rPr lang="en-US" b="0" i="0">
              <a:solidFill>
                <a:schemeClr val="accent3"/>
              </a:solidFill>
              <a:latin typeface="Segoe UI" panose="020B0502040204020203" pitchFamily="34" charset="0"/>
              <a:cs typeface="Segoe UI" panose="020B0502040204020203" pitchFamily="34" charset="0"/>
            </a:rPr>
            <a:t>Site creation</a:t>
          </a:r>
          <a:endParaRPr lang="en-US" b="0">
            <a:solidFill>
              <a:schemeClr val="accent3"/>
            </a:solidFill>
            <a:latin typeface="Segoe UI" panose="020B0502040204020203" pitchFamily="34" charset="0"/>
            <a:cs typeface="Segoe UI" panose="020B0502040204020203" pitchFamily="34" charset="0"/>
          </a:endParaRPr>
        </a:p>
      </dgm:t>
    </dgm:pt>
    <dgm:pt modelId="{0F39FCBC-A26B-4AFF-AA14-5200E774365B}" type="parTrans" cxnId="{D5621A2B-B1E2-4375-BF3F-9E1022E51149}">
      <dgm:prSet/>
      <dgm:spPr/>
      <dgm:t>
        <a:bodyPr/>
        <a:lstStyle/>
        <a:p>
          <a:endParaRPr lang="en-US"/>
        </a:p>
      </dgm:t>
    </dgm:pt>
    <dgm:pt modelId="{45EDFE92-6398-4822-BED0-2D0553552688}" type="sibTrans" cxnId="{D5621A2B-B1E2-4375-BF3F-9E1022E51149}">
      <dgm:prSet/>
      <dgm:spPr/>
      <dgm:t>
        <a:bodyPr/>
        <a:lstStyle/>
        <a:p>
          <a:endParaRPr lang="en-US"/>
        </a:p>
      </dgm:t>
    </dgm:pt>
    <dgm:pt modelId="{C6F3318B-D7C5-462E-B230-FCBB0D04ABE2}">
      <dgm:prSet phldrT="[Text]"/>
      <dgm:spPr>
        <a:solidFill>
          <a:srgbClr val="7030A0"/>
        </a:solidFill>
        <a:ln>
          <a:solidFill>
            <a:srgbClr val="002060"/>
          </a:solidFill>
        </a:ln>
      </dgm:spPr>
      <dgm:t>
        <a:bodyPr/>
        <a:lstStyle/>
        <a:p>
          <a:r>
            <a:rPr lang="en-US" b="1">
              <a:solidFill>
                <a:schemeClr val="bg1"/>
              </a:solidFill>
              <a:latin typeface="+mn-lt"/>
              <a:cs typeface="Segoe UI Light"/>
            </a:rPr>
            <a:t>Migrate</a:t>
          </a:r>
        </a:p>
      </dgm:t>
    </dgm:pt>
    <dgm:pt modelId="{95230272-2962-4A0B-AAD3-C295C2E32BAA}" type="parTrans" cxnId="{8183D282-A85F-4FFB-A461-2BB1449DA60F}">
      <dgm:prSet/>
      <dgm:spPr/>
      <dgm:t>
        <a:bodyPr/>
        <a:lstStyle/>
        <a:p>
          <a:endParaRPr lang="en-US"/>
        </a:p>
      </dgm:t>
    </dgm:pt>
    <dgm:pt modelId="{38C100B8-CC4B-4E72-9C03-9A3D2FF17D03}" type="sibTrans" cxnId="{8183D282-A85F-4FFB-A461-2BB1449DA60F}">
      <dgm:prSet/>
      <dgm:spPr/>
      <dgm:t>
        <a:bodyPr/>
        <a:lstStyle/>
        <a:p>
          <a:endParaRPr lang="en-US"/>
        </a:p>
      </dgm:t>
    </dgm:pt>
    <dgm:pt modelId="{D3DC576F-EB77-479A-8B37-184F04B11361}">
      <dgm:prSet phldrT="[Text]">
        <dgm:style>
          <a:lnRef idx="2">
            <a:schemeClr val="accent1"/>
          </a:lnRef>
          <a:fillRef idx="1">
            <a:schemeClr val="lt1"/>
          </a:fillRef>
          <a:effectRef idx="0">
            <a:schemeClr val="accent1"/>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Migration service providers</a:t>
          </a:r>
          <a:endParaRPr lang="en-US" b="0">
            <a:solidFill>
              <a:srgbClr val="7030A0"/>
            </a:solidFill>
            <a:latin typeface="Segoe UI" panose="020B0502040204020203" pitchFamily="34" charset="0"/>
            <a:cs typeface="Segoe UI" panose="020B0502040204020203" pitchFamily="34" charset="0"/>
          </a:endParaRPr>
        </a:p>
      </dgm:t>
    </dgm:pt>
    <dgm:pt modelId="{EB3FA057-8FF1-4BBC-8A07-61D939BEADC0}" type="parTrans" cxnId="{21701627-C4DF-4E16-8288-DBAB032970A8}">
      <dgm:prSet/>
      <dgm:spPr/>
      <dgm:t>
        <a:bodyPr/>
        <a:lstStyle/>
        <a:p>
          <a:endParaRPr lang="en-US"/>
        </a:p>
      </dgm:t>
    </dgm:pt>
    <dgm:pt modelId="{4E31FCE7-B963-4D39-8F8A-8A7D0662EBED}" type="sibTrans" cxnId="{21701627-C4DF-4E16-8288-DBAB032970A8}">
      <dgm:prSet/>
      <dgm:spPr/>
      <dgm:t>
        <a:bodyPr/>
        <a:lstStyle/>
        <a:p>
          <a:endParaRPr lang="en-US"/>
        </a:p>
      </dgm:t>
    </dgm:pt>
    <dgm:pt modelId="{6040E500-E844-4978-8D9E-860CF06FD576}">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a:latin typeface="Segoe UI" panose="020B0502040204020203" pitchFamily="34" charset="0"/>
              <a:cs typeface="Segoe UI" panose="020B0502040204020203" pitchFamily="34" charset="0"/>
            </a:rPr>
            <a:t>User onboarding</a:t>
          </a:r>
        </a:p>
      </dgm:t>
    </dgm:pt>
    <dgm:pt modelId="{DDBAD276-F8C7-4023-8022-4F93081D7CE9}" type="parTrans" cxnId="{8FC7AC03-BE3F-4730-A73E-3979F12D6353}">
      <dgm:prSet/>
      <dgm:spPr/>
      <dgm:t>
        <a:bodyPr/>
        <a:lstStyle/>
        <a:p>
          <a:endParaRPr lang="en-US"/>
        </a:p>
      </dgm:t>
    </dgm:pt>
    <dgm:pt modelId="{30E7717B-62B7-426B-AA97-19144F9A4C24}" type="sibTrans" cxnId="{8FC7AC03-BE3F-4730-A73E-3979F12D6353}">
      <dgm:prSet/>
      <dgm:spPr/>
      <dgm:t>
        <a:bodyPr/>
        <a:lstStyle/>
        <a:p>
          <a:endParaRPr lang="en-US"/>
        </a:p>
      </dgm:t>
    </dgm:pt>
    <dgm:pt modelId="{92F1E60C-30E6-4094-9E32-FDE484948C23}">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Send regular emails to users</a:t>
          </a:r>
          <a:br>
            <a:rPr lang="en-US" b="0">
              <a:solidFill>
                <a:schemeClr val="accent4"/>
              </a:solidFill>
              <a:latin typeface="Segoe UI" panose="020B0502040204020203" pitchFamily="34" charset="0"/>
              <a:cs typeface="Segoe UI" panose="020B0502040204020203" pitchFamily="34" charset="0"/>
            </a:rPr>
          </a:br>
          <a:endParaRPr lang="en-US" b="0">
            <a:solidFill>
              <a:schemeClr val="accent4"/>
            </a:solidFill>
            <a:latin typeface="Segoe UI" panose="020B0502040204020203" pitchFamily="34" charset="0"/>
            <a:cs typeface="Segoe UI" panose="020B0502040204020203" pitchFamily="34" charset="0"/>
          </a:endParaRPr>
        </a:p>
      </dgm:t>
    </dgm:pt>
    <dgm:pt modelId="{CE4D868C-071F-4E3B-A0E4-DF7BCADE8ED5}" type="parTrans" cxnId="{2DABF0CE-1845-4A1E-AA5A-810DB23A72E5}">
      <dgm:prSet/>
      <dgm:spPr/>
      <dgm:t>
        <a:bodyPr/>
        <a:lstStyle/>
        <a:p>
          <a:endParaRPr lang="en-US"/>
        </a:p>
      </dgm:t>
    </dgm:pt>
    <dgm:pt modelId="{5163A1B3-1ADF-4ED9-BE17-4AA4EC67ABC6}" type="sibTrans" cxnId="{2DABF0CE-1845-4A1E-AA5A-810DB23A72E5}">
      <dgm:prSet/>
      <dgm:spPr/>
      <dgm:t>
        <a:bodyPr/>
        <a:lstStyle/>
        <a:p>
          <a:endParaRPr lang="en-US"/>
        </a:p>
      </dgm:t>
    </dgm:pt>
    <dgm:pt modelId="{9E74B286-29E0-4B73-8B09-228CB00E9CC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b="1">
              <a:latin typeface="Segoe UI" panose="020B0502040204020203" pitchFamily="34" charset="0"/>
              <a:cs typeface="Segoe UI" panose="020B0502040204020203" pitchFamily="34" charset="0"/>
            </a:rPr>
            <a:t>Assess and remediate</a:t>
          </a:r>
        </a:p>
      </dgm:t>
    </dgm:pt>
    <dgm:pt modelId="{EECE7DA8-317C-4FCB-AB90-BA0F8C949B76}" type="parTrans" cxnId="{1211D815-4361-4082-8E10-3B19CE92A8E1}">
      <dgm:prSet/>
      <dgm:spPr/>
      <dgm:t>
        <a:bodyPr/>
        <a:lstStyle/>
        <a:p>
          <a:endParaRPr lang="en-US"/>
        </a:p>
      </dgm:t>
    </dgm:pt>
    <dgm:pt modelId="{08E56B9A-43CF-4741-A88A-67F7846691C7}" type="sibTrans" cxnId="{1211D815-4361-4082-8E10-3B19CE92A8E1}">
      <dgm:prSet/>
      <dgm:spPr/>
      <dgm:t>
        <a:bodyPr/>
        <a:lstStyle/>
        <a:p>
          <a:endParaRPr lang="en-US"/>
        </a:p>
      </dgm:t>
    </dgm:pt>
    <dgm:pt modelId="{0F1CCD34-62F1-4E9F-9F7C-B10F1D9DED59}">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Change management and communications</a:t>
          </a:r>
          <a:endParaRPr lang="en-US">
            <a:solidFill>
              <a:schemeClr val="accent1"/>
            </a:solidFill>
            <a:latin typeface="Segoe UI" panose="020B0502040204020203" pitchFamily="34" charset="0"/>
            <a:cs typeface="Segoe UI" panose="020B0502040204020203" pitchFamily="34" charset="0"/>
          </a:endParaRPr>
        </a:p>
      </dgm:t>
    </dgm:pt>
    <dgm:pt modelId="{D4733EA9-951E-4C20-B152-7F2B94BFDB92}" type="parTrans" cxnId="{D562A0FE-F834-493E-9AE0-59862CDC1733}">
      <dgm:prSet/>
      <dgm:spPr/>
      <dgm:t>
        <a:bodyPr/>
        <a:lstStyle/>
        <a:p>
          <a:endParaRPr lang="en-US"/>
        </a:p>
      </dgm:t>
    </dgm:pt>
    <dgm:pt modelId="{EB3F95CF-C445-4179-8541-9180ACA9BD43}" type="sibTrans" cxnId="{D562A0FE-F834-493E-9AE0-59862CDC1733}">
      <dgm:prSet/>
      <dgm:spPr/>
      <dgm:t>
        <a:bodyPr/>
        <a:lstStyle/>
        <a:p>
          <a:endParaRPr lang="en-US"/>
        </a:p>
      </dgm:t>
    </dgm:pt>
    <dgm:pt modelId="{C571385E-6E79-4845-9018-F6A0E15F2DD4}">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Plan for Modern team sites</a:t>
          </a:r>
          <a:endParaRPr lang="en-US" b="0">
            <a:solidFill>
              <a:schemeClr val="accent1"/>
            </a:solidFill>
            <a:latin typeface="Segoe UI" panose="020B0502040204020203" pitchFamily="34" charset="0"/>
            <a:cs typeface="Segoe UI" panose="020B0502040204020203" pitchFamily="34" charset="0"/>
          </a:endParaRPr>
        </a:p>
      </dgm:t>
    </dgm:pt>
    <dgm:pt modelId="{9C63111F-310A-4308-B4E2-19C98C684885}" type="parTrans" cxnId="{4235F07C-4273-470F-883D-F08C62E8FFF1}">
      <dgm:prSet/>
      <dgm:spPr/>
      <dgm:t>
        <a:bodyPr/>
        <a:lstStyle/>
        <a:p>
          <a:endParaRPr lang="en-US"/>
        </a:p>
      </dgm:t>
    </dgm:pt>
    <dgm:pt modelId="{F41142DB-D3CF-4B70-A9BC-19F46829465A}" type="sibTrans" cxnId="{4235F07C-4273-470F-883D-F08C62E8FFF1}">
      <dgm:prSet/>
      <dgm:spPr/>
      <dgm:t>
        <a:bodyPr/>
        <a:lstStyle/>
        <a:p>
          <a:endParaRPr lang="en-US"/>
        </a:p>
      </dgm:t>
    </dgm:pt>
    <dgm:pt modelId="{ADB0FE12-6EDE-4D55-9C0B-CA7265BA3309}">
      <dgm:prSet>
        <dgm:style>
          <a:lnRef idx="2">
            <a:schemeClr val="dk1"/>
          </a:lnRef>
          <a:fillRef idx="1">
            <a:schemeClr val="lt1"/>
          </a:fillRef>
          <a:effectRef idx="0">
            <a:schemeClr val="dk1"/>
          </a:effectRef>
          <a:fontRef idx="minor">
            <a:schemeClr val="dk1"/>
          </a:fontRef>
        </dgm:style>
      </dgm:prSet>
      <dgm:spPr/>
      <dgm:t>
        <a:bodyPr/>
        <a:lstStyle/>
        <a:p>
          <a:r>
            <a:rPr lang="en-US" b="0" i="0">
              <a:solidFill>
                <a:schemeClr val="accent2"/>
              </a:solidFill>
              <a:latin typeface="Segoe UI" panose="020B0502040204020203" pitchFamily="34" charset="0"/>
              <a:cs typeface="Segoe UI" panose="020B0502040204020203" pitchFamily="34" charset="0"/>
            </a:rPr>
            <a:t>Run SMAT</a:t>
          </a:r>
          <a:endParaRPr lang="en-US" b="0">
            <a:solidFill>
              <a:schemeClr val="accent2"/>
            </a:solidFill>
            <a:latin typeface="Segoe UI" panose="020B0502040204020203" pitchFamily="34" charset="0"/>
            <a:cs typeface="Segoe UI" panose="020B0502040204020203" pitchFamily="34" charset="0"/>
          </a:endParaRPr>
        </a:p>
      </dgm:t>
    </dgm:pt>
    <dgm:pt modelId="{74DFDC41-6CA0-4D88-B0BA-BF200BCA67FC}" type="parTrans" cxnId="{A1B975E7-6408-4DD5-9B34-21FEB81674C4}">
      <dgm:prSet/>
      <dgm:spPr/>
      <dgm:t>
        <a:bodyPr/>
        <a:lstStyle/>
        <a:p>
          <a:endParaRPr lang="en-US"/>
        </a:p>
      </dgm:t>
    </dgm:pt>
    <dgm:pt modelId="{E9278E69-7B13-40BF-B624-800A472B582A}" type="sibTrans" cxnId="{A1B975E7-6408-4DD5-9B34-21FEB81674C4}">
      <dgm:prSet/>
      <dgm:spPr/>
      <dgm:t>
        <a:bodyPr/>
        <a:lstStyle/>
        <a:p>
          <a:endParaRPr lang="en-US"/>
        </a:p>
      </dgm:t>
    </dgm:pt>
    <dgm:pt modelId="{202CD058-53B2-406F-BFED-9A3475D71C1A}">
      <dgm:prSet>
        <dgm:style>
          <a:lnRef idx="2">
            <a:schemeClr val="dk1"/>
          </a:lnRef>
          <a:fillRef idx="1">
            <a:schemeClr val="lt1"/>
          </a:fillRef>
          <a:effectRef idx="0">
            <a:schemeClr val="dk1"/>
          </a:effectRef>
          <a:fontRef idx="minor">
            <a:schemeClr val="dk1"/>
          </a:fontRef>
        </dgm:style>
      </dgm:prSet>
      <dgm:spPr/>
      <dgm:t>
        <a:bodyPr/>
        <a:lstStyle/>
        <a:p>
          <a:r>
            <a:rPr lang="en-US" b="0" i="0">
              <a:solidFill>
                <a:schemeClr val="accent2"/>
              </a:solidFill>
              <a:latin typeface="Segoe UI" panose="020B0502040204020203" pitchFamily="34" charset="0"/>
              <a:cs typeface="Segoe UI" panose="020B0502040204020203" pitchFamily="34" charset="0"/>
            </a:rPr>
            <a:t>Remediate issues</a:t>
          </a:r>
          <a:endParaRPr lang="en-US" b="0">
            <a:solidFill>
              <a:schemeClr val="accent2"/>
            </a:solidFill>
            <a:latin typeface="Segoe UI" panose="020B0502040204020203" pitchFamily="34" charset="0"/>
            <a:cs typeface="Segoe UI" panose="020B0502040204020203" pitchFamily="34" charset="0"/>
          </a:endParaRPr>
        </a:p>
      </dgm:t>
    </dgm:pt>
    <dgm:pt modelId="{E5F11652-E885-4775-8AD0-F4ACD3C5217D}" type="parTrans" cxnId="{A0566D17-61AF-4890-BC49-4F82409E2EAA}">
      <dgm:prSet/>
      <dgm:spPr/>
      <dgm:t>
        <a:bodyPr/>
        <a:lstStyle/>
        <a:p>
          <a:endParaRPr lang="en-US"/>
        </a:p>
      </dgm:t>
    </dgm:pt>
    <dgm:pt modelId="{48439414-C491-4A58-A031-2A2A29A6A263}" type="sibTrans" cxnId="{A0566D17-61AF-4890-BC49-4F82409E2EAA}">
      <dgm:prSet/>
      <dgm:spPr/>
      <dgm:t>
        <a:bodyPr/>
        <a:lstStyle/>
        <a:p>
          <a:endParaRPr lang="en-US"/>
        </a:p>
      </dgm:t>
    </dgm:pt>
    <dgm:pt modelId="{039A4005-A260-4575-B88B-1D21880C121A}">
      <dgm:prSet>
        <dgm:style>
          <a:lnRef idx="2">
            <a:schemeClr val="dk1"/>
          </a:lnRef>
          <a:fillRef idx="1">
            <a:schemeClr val="lt1"/>
          </a:fillRef>
          <a:effectRef idx="0">
            <a:schemeClr val="dk1"/>
          </a:effectRef>
          <a:fontRef idx="minor">
            <a:schemeClr val="dk1"/>
          </a:fontRef>
        </dgm:style>
      </dgm:prSet>
      <dgm:spPr/>
      <dgm:t>
        <a:bodyPr/>
        <a:lstStyle/>
        <a:p>
          <a:r>
            <a:rPr lang="en-US" b="0" i="0">
              <a:solidFill>
                <a:schemeClr val="accent2"/>
              </a:solidFill>
              <a:latin typeface="Segoe UI" panose="020B0502040204020203" pitchFamily="34" charset="0"/>
              <a:cs typeface="Segoe UI" panose="020B0502040204020203" pitchFamily="34" charset="0"/>
            </a:rPr>
            <a:t>Workflows</a:t>
          </a:r>
          <a:endParaRPr lang="en-US" b="0">
            <a:solidFill>
              <a:schemeClr val="accent2"/>
            </a:solidFill>
            <a:latin typeface="Segoe UI" panose="020B0502040204020203" pitchFamily="34" charset="0"/>
            <a:cs typeface="Segoe UI" panose="020B0502040204020203" pitchFamily="34" charset="0"/>
          </a:endParaRPr>
        </a:p>
      </dgm:t>
    </dgm:pt>
    <dgm:pt modelId="{A669FC3E-2295-4DBA-AD7B-5C9E3A2F0E73}" type="parTrans" cxnId="{FB3E81E5-BEA4-4F51-877E-B934E5349DC3}">
      <dgm:prSet/>
      <dgm:spPr/>
      <dgm:t>
        <a:bodyPr/>
        <a:lstStyle/>
        <a:p>
          <a:endParaRPr lang="en-US"/>
        </a:p>
      </dgm:t>
    </dgm:pt>
    <dgm:pt modelId="{B8C39E34-EA01-4B23-8B72-9BE0A5D8562C}" type="sibTrans" cxnId="{FB3E81E5-BEA4-4F51-877E-B934E5349DC3}">
      <dgm:prSet/>
      <dgm:spPr/>
      <dgm:t>
        <a:bodyPr/>
        <a:lstStyle/>
        <a:p>
          <a:endParaRPr lang="en-US"/>
        </a:p>
      </dgm:t>
    </dgm:pt>
    <dgm:pt modelId="{6A20CF77-FE5E-4FA9-9079-2E593DC9A6B5}">
      <dgm:prSet>
        <dgm:style>
          <a:lnRef idx="2">
            <a:schemeClr val="dk1"/>
          </a:lnRef>
          <a:fillRef idx="1">
            <a:schemeClr val="lt1"/>
          </a:fillRef>
          <a:effectRef idx="0">
            <a:schemeClr val="dk1"/>
          </a:effectRef>
          <a:fontRef idx="minor">
            <a:schemeClr val="dk1"/>
          </a:fontRef>
        </dgm:style>
      </dgm:prSet>
      <dgm:spPr/>
      <dgm:t>
        <a:bodyPr/>
        <a:lstStyle/>
        <a:p>
          <a:endParaRPr lang="en-US" b="0">
            <a:solidFill>
              <a:schemeClr val="accent2"/>
            </a:solidFill>
            <a:latin typeface="Segoe UI" panose="020B0502040204020203" pitchFamily="34" charset="0"/>
            <a:cs typeface="Segoe UI" panose="020B0502040204020203" pitchFamily="34" charset="0"/>
          </a:endParaRPr>
        </a:p>
      </dgm:t>
    </dgm:pt>
    <dgm:pt modelId="{729DF366-E069-471B-B304-BFFE9FB7E821}" type="parTrans" cxnId="{663B5B68-2F3B-4A18-A45F-C02B24C73F2D}">
      <dgm:prSet/>
      <dgm:spPr/>
      <dgm:t>
        <a:bodyPr/>
        <a:lstStyle/>
        <a:p>
          <a:endParaRPr lang="en-US"/>
        </a:p>
      </dgm:t>
    </dgm:pt>
    <dgm:pt modelId="{4FFFD06D-366C-4161-A976-CF784313927B}" type="sibTrans" cxnId="{663B5B68-2F3B-4A18-A45F-C02B24C73F2D}">
      <dgm:prSet/>
      <dgm:spPr/>
      <dgm:t>
        <a:bodyPr/>
        <a:lstStyle/>
        <a:p>
          <a:endParaRPr lang="en-US"/>
        </a:p>
      </dgm:t>
    </dgm:pt>
    <dgm:pt modelId="{1BD8C4DF-6143-4375-843C-D00DE74D3A31}">
      <dgm:prSet>
        <dgm:style>
          <a:lnRef idx="2">
            <a:schemeClr val="dk1"/>
          </a:lnRef>
          <a:fillRef idx="1">
            <a:schemeClr val="lt1"/>
          </a:fillRef>
          <a:effectRef idx="0">
            <a:schemeClr val="dk1"/>
          </a:effectRef>
          <a:fontRef idx="minor">
            <a:schemeClr val="dk1"/>
          </a:fontRef>
        </dgm:style>
      </dgm:prSet>
      <dgm:spPr/>
      <dgm:t>
        <a:bodyPr/>
        <a:lstStyle/>
        <a:p>
          <a:endParaRPr lang="en-US" b="0">
            <a:solidFill>
              <a:schemeClr val="accent2"/>
            </a:solidFill>
            <a:latin typeface="Segoe UI" panose="020B0502040204020203" pitchFamily="34" charset="0"/>
            <a:cs typeface="Segoe UI" panose="020B0502040204020203" pitchFamily="34" charset="0"/>
          </a:endParaRPr>
        </a:p>
      </dgm:t>
    </dgm:pt>
    <dgm:pt modelId="{F1E2E794-63B1-4B23-B053-D1F12AAFBCA2}" type="parTrans" cxnId="{2F726DC3-F16A-4A08-AF55-319B66299B87}">
      <dgm:prSet/>
      <dgm:spPr/>
      <dgm:t>
        <a:bodyPr/>
        <a:lstStyle/>
        <a:p>
          <a:endParaRPr lang="en-US"/>
        </a:p>
      </dgm:t>
    </dgm:pt>
    <dgm:pt modelId="{B89C64ED-E2F0-4E32-81CB-6568BFE01C00}" type="sibTrans" cxnId="{2F726DC3-F16A-4A08-AF55-319B66299B87}">
      <dgm:prSet/>
      <dgm:spPr/>
      <dgm:t>
        <a:bodyPr/>
        <a:lstStyle/>
        <a:p>
          <a:endParaRPr lang="en-US"/>
        </a:p>
      </dgm:t>
    </dgm:pt>
    <dgm:pt modelId="{3BC16F07-7EFC-4E01-A6CB-C9B285FAD1E6}">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a:solidFill>
              <a:schemeClr val="accent1"/>
            </a:solidFill>
            <a:latin typeface="Segoe UI" panose="020B0502040204020203" pitchFamily="34" charset="0"/>
            <a:cs typeface="Segoe UI" panose="020B0502040204020203" pitchFamily="34" charset="0"/>
          </a:endParaRPr>
        </a:p>
      </dgm:t>
    </dgm:pt>
    <dgm:pt modelId="{2BA268DE-236F-4500-A76B-CD6FC68BE0CC}" type="parTrans" cxnId="{D943F332-A254-4005-AF45-BB87585202ED}">
      <dgm:prSet/>
      <dgm:spPr/>
      <dgm:t>
        <a:bodyPr/>
        <a:lstStyle/>
        <a:p>
          <a:endParaRPr lang="en-US"/>
        </a:p>
      </dgm:t>
    </dgm:pt>
    <dgm:pt modelId="{1086D816-7CC2-455A-B866-0DEEE4590887}" type="sibTrans" cxnId="{D943F332-A254-4005-AF45-BB87585202ED}">
      <dgm:prSet/>
      <dgm:spPr/>
      <dgm:t>
        <a:bodyPr/>
        <a:lstStyle/>
        <a:p>
          <a:endParaRPr lang="en-US"/>
        </a:p>
      </dgm:t>
    </dgm:pt>
    <dgm:pt modelId="{006180D6-A6AA-4963-9055-8B7430EE7432}">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a:solidFill>
              <a:schemeClr val="accent1"/>
            </a:solidFill>
            <a:latin typeface="Segoe UI" panose="020B0502040204020203" pitchFamily="34" charset="0"/>
            <a:cs typeface="Segoe UI" panose="020B0502040204020203" pitchFamily="34" charset="0"/>
          </a:endParaRPr>
        </a:p>
      </dgm:t>
    </dgm:pt>
    <dgm:pt modelId="{64E10984-B7DD-4B12-A7E2-6B6C4B011292}" type="parTrans" cxnId="{98B72770-0C40-4617-B276-F42DDFA57A0D}">
      <dgm:prSet/>
      <dgm:spPr/>
      <dgm:t>
        <a:bodyPr/>
        <a:lstStyle/>
        <a:p>
          <a:endParaRPr lang="en-US"/>
        </a:p>
      </dgm:t>
    </dgm:pt>
    <dgm:pt modelId="{2D831195-1339-467C-80D7-4233295E8A2D}" type="sibTrans" cxnId="{98B72770-0C40-4617-B276-F42DDFA57A0D}">
      <dgm:prSet/>
      <dgm:spPr/>
      <dgm:t>
        <a:bodyPr/>
        <a:lstStyle/>
        <a:p>
          <a:endParaRPr lang="en-US"/>
        </a:p>
      </dgm:t>
    </dgm:pt>
    <dgm:pt modelId="{AF57B7EC-961F-44D8-96AA-EF0422D760CE}">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a:solidFill>
                <a:schemeClr val="accent3"/>
              </a:solidFill>
              <a:latin typeface="Segoe UI" panose="020B0502040204020203" pitchFamily="34" charset="0"/>
              <a:cs typeface="Segoe UI" panose="020B0502040204020203" pitchFamily="34" charset="0"/>
            </a:rPr>
            <a:t>Tenant settings</a:t>
          </a:r>
          <a:endParaRPr lang="en-US" b="0">
            <a:solidFill>
              <a:schemeClr val="accent3"/>
            </a:solidFill>
            <a:latin typeface="Segoe UI" panose="020B0502040204020203" pitchFamily="34" charset="0"/>
            <a:cs typeface="Segoe UI" panose="020B0502040204020203" pitchFamily="34" charset="0"/>
          </a:endParaRPr>
        </a:p>
      </dgm:t>
    </dgm:pt>
    <dgm:pt modelId="{2BA6DE43-0448-4F4C-99A0-286B0858BE9B}" type="parTrans" cxnId="{952D0ECF-D19C-40FC-873D-8F33875A6931}">
      <dgm:prSet/>
      <dgm:spPr/>
      <dgm:t>
        <a:bodyPr/>
        <a:lstStyle/>
        <a:p>
          <a:endParaRPr lang="en-US"/>
        </a:p>
      </dgm:t>
    </dgm:pt>
    <dgm:pt modelId="{5C495016-5491-4400-BDB3-2C6E43A40EC2}" type="sibTrans" cxnId="{952D0ECF-D19C-40FC-873D-8F33875A6931}">
      <dgm:prSet/>
      <dgm:spPr/>
      <dgm:t>
        <a:bodyPr/>
        <a:lstStyle/>
        <a:p>
          <a:endParaRPr lang="en-US"/>
        </a:p>
      </dgm:t>
    </dgm:pt>
    <dgm:pt modelId="{59113269-8D45-48ED-8AC0-29B25AE80ECB}">
      <dgm:prSet phldrT="[Text]">
        <dgm:style>
          <a:lnRef idx="2">
            <a:schemeClr val="accent3"/>
          </a:lnRef>
          <a:fillRef idx="1">
            <a:schemeClr val="lt1"/>
          </a:fillRef>
          <a:effectRef idx="0">
            <a:schemeClr val="accent3"/>
          </a:effectRef>
          <a:fontRef idx="minor">
            <a:schemeClr val="dk1"/>
          </a:fontRef>
        </dgm:style>
      </dgm:prSet>
      <dgm:spPr/>
      <dgm:t>
        <a:bodyPr/>
        <a:lstStyle/>
        <a:p>
          <a:endParaRPr lang="en-US" b="0">
            <a:solidFill>
              <a:schemeClr val="accent3"/>
            </a:solidFill>
            <a:latin typeface="Segoe UI" panose="020B0502040204020203" pitchFamily="34" charset="0"/>
            <a:cs typeface="Segoe UI" panose="020B0502040204020203" pitchFamily="34" charset="0"/>
          </a:endParaRPr>
        </a:p>
      </dgm:t>
    </dgm:pt>
    <dgm:pt modelId="{A62EDE02-8144-44F8-A1A6-B52ABC018274}" type="parTrans" cxnId="{81485B66-B800-47B7-93CB-4C12103E18C2}">
      <dgm:prSet/>
      <dgm:spPr/>
      <dgm:t>
        <a:bodyPr/>
        <a:lstStyle/>
        <a:p>
          <a:endParaRPr lang="en-US"/>
        </a:p>
      </dgm:t>
    </dgm:pt>
    <dgm:pt modelId="{B4641688-2276-4395-A7A0-77A0294B97C7}" type="sibTrans" cxnId="{81485B66-B800-47B7-93CB-4C12103E18C2}">
      <dgm:prSet/>
      <dgm:spPr/>
      <dgm:t>
        <a:bodyPr/>
        <a:lstStyle/>
        <a:p>
          <a:endParaRPr lang="en-US"/>
        </a:p>
      </dgm:t>
    </dgm:pt>
    <dgm:pt modelId="{C2950037-AC95-4061-8ABB-E16DE1D86759}">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a:solidFill>
                <a:schemeClr val="accent3"/>
              </a:solidFill>
              <a:latin typeface="Segoe UI" panose="020B0502040204020203" pitchFamily="34" charset="0"/>
              <a:cs typeface="Segoe UI" panose="020B0502040204020203" pitchFamily="34" charset="0"/>
            </a:rPr>
            <a:t>Hybrid</a:t>
          </a:r>
          <a:endParaRPr lang="en-US" b="0">
            <a:solidFill>
              <a:schemeClr val="accent3"/>
            </a:solidFill>
            <a:latin typeface="Segoe UI" panose="020B0502040204020203" pitchFamily="34" charset="0"/>
            <a:cs typeface="Segoe UI" panose="020B0502040204020203" pitchFamily="34" charset="0"/>
          </a:endParaRPr>
        </a:p>
      </dgm:t>
    </dgm:pt>
    <dgm:pt modelId="{D34A513E-00D3-439B-AACC-95186312399E}" type="parTrans" cxnId="{BB13249D-CA88-4376-B5A5-FD213F8DA721}">
      <dgm:prSet/>
      <dgm:spPr/>
      <dgm:t>
        <a:bodyPr/>
        <a:lstStyle/>
        <a:p>
          <a:endParaRPr lang="en-US"/>
        </a:p>
      </dgm:t>
    </dgm:pt>
    <dgm:pt modelId="{8CA78FEF-81B3-41BA-AEF0-677FB779747F}" type="sibTrans" cxnId="{BB13249D-CA88-4376-B5A5-FD213F8DA721}">
      <dgm:prSet/>
      <dgm:spPr/>
      <dgm:t>
        <a:bodyPr/>
        <a:lstStyle/>
        <a:p>
          <a:endParaRPr lang="en-US"/>
        </a:p>
      </dgm:t>
    </dgm:pt>
    <dgm:pt modelId="{98938026-272A-4FA8-AA8C-E325120EFD95}">
      <dgm:prSet phldrT="[Text]">
        <dgm:style>
          <a:lnRef idx="2">
            <a:schemeClr val="accent3"/>
          </a:lnRef>
          <a:fillRef idx="1">
            <a:schemeClr val="lt1"/>
          </a:fillRef>
          <a:effectRef idx="0">
            <a:schemeClr val="accent3"/>
          </a:effectRef>
          <a:fontRef idx="minor">
            <a:schemeClr val="dk1"/>
          </a:fontRef>
        </dgm:style>
      </dgm:prSet>
      <dgm:spPr/>
      <dgm:t>
        <a:bodyPr/>
        <a:lstStyle/>
        <a:p>
          <a:endParaRPr lang="en-US" b="0">
            <a:solidFill>
              <a:schemeClr val="accent3"/>
            </a:solidFill>
            <a:latin typeface="Segoe UI" panose="020B0502040204020203" pitchFamily="34" charset="0"/>
            <a:cs typeface="Segoe UI" panose="020B0502040204020203" pitchFamily="34" charset="0"/>
          </a:endParaRPr>
        </a:p>
      </dgm:t>
    </dgm:pt>
    <dgm:pt modelId="{682E7A75-DB75-4477-B402-5332757FACE7}" type="parTrans" cxnId="{1188C669-5230-4976-ADAD-A7C3286AEAC9}">
      <dgm:prSet/>
      <dgm:spPr/>
      <dgm:t>
        <a:bodyPr/>
        <a:lstStyle/>
        <a:p>
          <a:endParaRPr lang="en-US"/>
        </a:p>
      </dgm:t>
    </dgm:pt>
    <dgm:pt modelId="{F2FC7640-D8AD-45E9-8ECD-F1B7F4F15CF3}" type="sibTrans" cxnId="{1188C669-5230-4976-ADAD-A7C3286AEAC9}">
      <dgm:prSet/>
      <dgm:spPr/>
      <dgm:t>
        <a:bodyPr/>
        <a:lstStyle/>
        <a:p>
          <a:endParaRPr lang="en-US"/>
        </a:p>
      </dgm:t>
    </dgm:pt>
    <dgm:pt modelId="{C79C2DD3-2355-4AA2-8A41-5FFA5D5D643B}">
      <dgm:prSet phldrT="[Text]">
        <dgm:style>
          <a:lnRef idx="2">
            <a:schemeClr val="accent1"/>
          </a:lnRef>
          <a:fillRef idx="1">
            <a:schemeClr val="lt1"/>
          </a:fillRef>
          <a:effectRef idx="0">
            <a:schemeClr val="accent1"/>
          </a:effectRef>
          <a:fontRef idx="minor">
            <a:schemeClr val="dk1"/>
          </a:fontRef>
        </dgm:style>
      </dgm:prSet>
      <dgm:spPr>
        <a:ln>
          <a:solidFill>
            <a:srgbClr val="7030A0"/>
          </a:solidFill>
        </a:ln>
      </dgm:spPr>
      <dgm:t>
        <a:bodyPr/>
        <a:lstStyle/>
        <a:p>
          <a:endParaRPr lang="en-US" b="0">
            <a:solidFill>
              <a:srgbClr val="7030A0"/>
            </a:solidFill>
            <a:latin typeface="Segoe UI" panose="020B0502040204020203" pitchFamily="34" charset="0"/>
            <a:cs typeface="Segoe UI" panose="020B0502040204020203" pitchFamily="34" charset="0"/>
          </a:endParaRPr>
        </a:p>
      </dgm:t>
    </dgm:pt>
    <dgm:pt modelId="{902B9873-0193-489E-8E01-2ABBFB56F288}" type="parTrans" cxnId="{EB93E209-788A-41C3-AEAD-13564ECDC70A}">
      <dgm:prSet/>
      <dgm:spPr/>
      <dgm:t>
        <a:bodyPr/>
        <a:lstStyle/>
        <a:p>
          <a:endParaRPr lang="en-US"/>
        </a:p>
      </dgm:t>
    </dgm:pt>
    <dgm:pt modelId="{C340A046-BEA5-4649-A9AD-F61EE0E01D24}" type="sibTrans" cxnId="{EB93E209-788A-41C3-AEAD-13564ECDC70A}">
      <dgm:prSet/>
      <dgm:spPr/>
      <dgm:t>
        <a:bodyPr/>
        <a:lstStyle/>
        <a:p>
          <a:endParaRPr lang="en-US"/>
        </a:p>
      </dgm:t>
    </dgm:pt>
    <dgm:pt modelId="{CA2A97B8-F50E-468B-A78A-B567A96B0791}">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Provide documentation for making the switch</a:t>
          </a:r>
          <a:endParaRPr lang="en-US" b="0">
            <a:solidFill>
              <a:schemeClr val="accent4"/>
            </a:solidFill>
            <a:latin typeface="Segoe UI" panose="020B0502040204020203" pitchFamily="34" charset="0"/>
            <a:cs typeface="Segoe UI" panose="020B0502040204020203" pitchFamily="34" charset="0"/>
          </a:endParaRPr>
        </a:p>
      </dgm:t>
    </dgm:pt>
    <dgm:pt modelId="{688EADBC-E86E-4015-9B56-1BF0DCEA30CE}" type="parTrans" cxnId="{9F657498-73D9-437E-A921-481997F3548C}">
      <dgm:prSet/>
      <dgm:spPr/>
      <dgm:t>
        <a:bodyPr/>
        <a:lstStyle/>
        <a:p>
          <a:endParaRPr lang="en-US"/>
        </a:p>
      </dgm:t>
    </dgm:pt>
    <dgm:pt modelId="{929B5FFD-E8A1-4670-82AE-A0862BD7AF4B}" type="sibTrans" cxnId="{9F657498-73D9-437E-A921-481997F3548C}">
      <dgm:prSet/>
      <dgm:spPr/>
      <dgm:t>
        <a:bodyPr/>
        <a:lstStyle/>
        <a:p>
          <a:endParaRPr lang="en-US"/>
        </a:p>
      </dgm:t>
    </dgm:pt>
    <dgm:pt modelId="{E31855CE-655A-46CD-B244-439CF95FD600}">
      <dgm:prSet phldrT="[Text]">
        <dgm:style>
          <a:lnRef idx="2">
            <a:schemeClr val="accent4"/>
          </a:lnRef>
          <a:fillRef idx="1">
            <a:schemeClr val="lt1"/>
          </a:fillRef>
          <a:effectRef idx="0">
            <a:schemeClr val="accent4"/>
          </a:effectRef>
          <a:fontRef idx="minor">
            <a:schemeClr val="dk1"/>
          </a:fontRef>
        </dgm:style>
      </dgm:prSet>
      <dgm:spPr/>
      <dgm:t>
        <a:bodyPr/>
        <a:lstStyle/>
        <a:p>
          <a:endParaRPr lang="en-US" b="0">
            <a:solidFill>
              <a:schemeClr val="accent4"/>
            </a:solidFill>
            <a:latin typeface="Segoe UI" panose="020B0502040204020203" pitchFamily="34" charset="0"/>
            <a:cs typeface="Segoe UI" panose="020B0502040204020203" pitchFamily="34" charset="0"/>
          </a:endParaRPr>
        </a:p>
      </dgm:t>
    </dgm:pt>
    <dgm:pt modelId="{E417F0FF-6E26-491F-94A5-F4B3A17946EF}" type="parTrans" cxnId="{A79358A3-1918-4347-B25E-DA947C7562C7}">
      <dgm:prSet/>
      <dgm:spPr/>
      <dgm:t>
        <a:bodyPr/>
        <a:lstStyle/>
        <a:p>
          <a:endParaRPr lang="en-US"/>
        </a:p>
      </dgm:t>
    </dgm:pt>
    <dgm:pt modelId="{83BAB13B-E586-4F0D-9A5E-E77F8EB01B7F}" type="sibTrans" cxnId="{A79358A3-1918-4347-B25E-DA947C7562C7}">
      <dgm:prSet/>
      <dgm:spPr/>
      <dgm:t>
        <a:bodyPr/>
        <a:lstStyle/>
        <a:p>
          <a:endParaRPr lang="en-US"/>
        </a:p>
      </dgm:t>
    </dgm:pt>
    <dgm:pt modelId="{0989B061-FCF2-4958-9E66-09891AC1C6C8}">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Provide training</a:t>
          </a:r>
          <a:endParaRPr lang="en-US" b="0">
            <a:solidFill>
              <a:schemeClr val="accent4"/>
            </a:solidFill>
            <a:latin typeface="Segoe UI" panose="020B0502040204020203" pitchFamily="34" charset="0"/>
            <a:cs typeface="Segoe UI" panose="020B0502040204020203" pitchFamily="34" charset="0"/>
          </a:endParaRPr>
        </a:p>
      </dgm:t>
    </dgm:pt>
    <dgm:pt modelId="{73A80B43-9A37-4D4F-B194-C67E8C6DECDA}" type="parTrans" cxnId="{1A27DDE8-CDD5-44FD-95B5-2B5AC7C26761}">
      <dgm:prSet/>
      <dgm:spPr/>
      <dgm:t>
        <a:bodyPr/>
        <a:lstStyle/>
        <a:p>
          <a:endParaRPr lang="en-US"/>
        </a:p>
      </dgm:t>
    </dgm:pt>
    <dgm:pt modelId="{33E73632-82C2-4DAC-AA60-7C3C6FB3E5AE}" type="sibTrans" cxnId="{1A27DDE8-CDD5-44FD-95B5-2B5AC7C26761}">
      <dgm:prSet/>
      <dgm:spPr/>
      <dgm:t>
        <a:bodyPr/>
        <a:lstStyle/>
        <a:p>
          <a:endParaRPr lang="en-US"/>
        </a:p>
      </dgm:t>
    </dgm:pt>
    <dgm:pt modelId="{F5F444CB-5C96-465B-B195-271A49BBA790}">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What content goes where</a:t>
          </a:r>
          <a:endParaRPr lang="en-US">
            <a:solidFill>
              <a:schemeClr val="accent1"/>
            </a:solidFill>
            <a:latin typeface="Segoe UI" panose="020B0502040204020203" pitchFamily="34" charset="0"/>
            <a:cs typeface="Segoe UI" panose="020B0502040204020203" pitchFamily="34" charset="0"/>
          </a:endParaRPr>
        </a:p>
      </dgm:t>
    </dgm:pt>
    <dgm:pt modelId="{058E5A49-1C96-4119-81B9-C417F7B2B228}" type="parTrans" cxnId="{0943443D-7F2B-42A1-8582-DD8BF528D995}">
      <dgm:prSet/>
      <dgm:spPr/>
      <dgm:t>
        <a:bodyPr/>
        <a:lstStyle/>
        <a:p>
          <a:endParaRPr lang="en-US"/>
        </a:p>
      </dgm:t>
    </dgm:pt>
    <dgm:pt modelId="{1726D5D9-B880-471B-A940-721BF369A7CB}" type="sibTrans" cxnId="{0943443D-7F2B-42A1-8582-DD8BF528D995}">
      <dgm:prSet/>
      <dgm:spPr/>
      <dgm:t>
        <a:bodyPr/>
        <a:lstStyle/>
        <a:p>
          <a:endParaRPr lang="en-US"/>
        </a:p>
      </dgm:t>
    </dgm:pt>
    <dgm:pt modelId="{6281EEEA-8FDA-4050-95C0-9D138528E9B7}">
      <dgm:prSe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a:solidFill>
              <a:schemeClr val="accent1"/>
            </a:solidFill>
            <a:latin typeface="Segoe UI" panose="020B0502040204020203" pitchFamily="34" charset="0"/>
            <a:cs typeface="Segoe UI" panose="020B0502040204020203" pitchFamily="34" charset="0"/>
          </a:endParaRPr>
        </a:p>
      </dgm:t>
    </dgm:pt>
    <dgm:pt modelId="{906AE7F1-40FB-474A-8597-30BC3645DB9F}" type="parTrans" cxnId="{1D7B71A6-9B29-402D-9C09-C546C6127536}">
      <dgm:prSet/>
      <dgm:spPr/>
      <dgm:t>
        <a:bodyPr/>
        <a:lstStyle/>
        <a:p>
          <a:endParaRPr lang="en-US"/>
        </a:p>
      </dgm:t>
    </dgm:pt>
    <dgm:pt modelId="{A16574D2-150F-41CC-8EAD-E4A226C600B6}" type="sibTrans" cxnId="{1D7B71A6-9B29-402D-9C09-C546C6127536}">
      <dgm:prSet/>
      <dgm:spPr/>
      <dgm:t>
        <a:bodyPr/>
        <a:lstStyle/>
        <a:p>
          <a:endParaRPr lang="en-US"/>
        </a:p>
      </dgm:t>
    </dgm:pt>
    <dgm:pt modelId="{8F6F1AD1-A714-4EDF-9494-1A120B8F146B}">
      <dgm:prSe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Understanding permissions vs sharing</a:t>
          </a:r>
          <a:endParaRPr lang="en-US">
            <a:solidFill>
              <a:schemeClr val="accent1"/>
            </a:solidFill>
            <a:latin typeface="Segoe UI" panose="020B0502040204020203" pitchFamily="34" charset="0"/>
            <a:cs typeface="Segoe UI" panose="020B0502040204020203" pitchFamily="34" charset="0"/>
          </a:endParaRPr>
        </a:p>
      </dgm:t>
    </dgm:pt>
    <dgm:pt modelId="{5537807E-623B-4EDB-B342-387C06A3547C}" type="parTrans" cxnId="{978F6572-E150-4A0F-8342-978EB58FD30B}">
      <dgm:prSet/>
      <dgm:spPr/>
      <dgm:t>
        <a:bodyPr/>
        <a:lstStyle/>
        <a:p>
          <a:endParaRPr lang="en-US"/>
        </a:p>
      </dgm:t>
    </dgm:pt>
    <dgm:pt modelId="{BF0FC3A9-6DD5-410C-8409-9F770396A84D}" type="sibTrans" cxnId="{978F6572-E150-4A0F-8342-978EB58FD30B}">
      <dgm:prSet/>
      <dgm:spPr/>
      <dgm:t>
        <a:bodyPr/>
        <a:lstStyle/>
        <a:p>
          <a:endParaRPr lang="en-US"/>
        </a:p>
      </dgm:t>
    </dgm:pt>
    <dgm:pt modelId="{60A71024-D9A5-47F0-AD3C-932A22FCA4CA}">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a:solidFill>
              <a:schemeClr val="accent1"/>
            </a:solidFill>
            <a:latin typeface="Segoe UI" panose="020B0502040204020203" pitchFamily="34" charset="0"/>
            <a:cs typeface="Segoe UI" panose="020B0502040204020203" pitchFamily="34" charset="0"/>
          </a:endParaRPr>
        </a:p>
      </dgm:t>
    </dgm:pt>
    <dgm:pt modelId="{8B364407-3AA8-4C53-91B2-65FC77912A81}" type="parTrans" cxnId="{1CC20C10-F351-4F61-8131-840C392A6458}">
      <dgm:prSet/>
      <dgm:spPr/>
      <dgm:t>
        <a:bodyPr/>
        <a:lstStyle/>
        <a:p>
          <a:endParaRPr lang="en-US"/>
        </a:p>
      </dgm:t>
    </dgm:pt>
    <dgm:pt modelId="{C25E2D88-B2E2-46B7-8865-B1CD8020F982}" type="sibTrans" cxnId="{1CC20C10-F351-4F61-8131-840C392A6458}">
      <dgm:prSet/>
      <dgm:spPr/>
      <dgm:t>
        <a:bodyPr/>
        <a:lstStyle/>
        <a:p>
          <a:endParaRPr lang="en-US"/>
        </a:p>
      </dgm:t>
    </dgm:pt>
    <dgm:pt modelId="{96C1D13A-7A0B-4602-ADDB-BE2693C30872}">
      <dgm:prSet phldrT="[Text]">
        <dgm:style>
          <a:lnRef idx="2">
            <a:schemeClr val="accent3"/>
          </a:lnRef>
          <a:fillRef idx="1">
            <a:schemeClr val="lt1"/>
          </a:fillRef>
          <a:effectRef idx="0">
            <a:schemeClr val="accent3"/>
          </a:effectRef>
          <a:fontRef idx="minor">
            <a:schemeClr val="dk1"/>
          </a:fontRef>
        </dgm:style>
      </dgm:prSet>
      <dgm:spPr/>
      <dgm:t>
        <a:bodyPr/>
        <a:lstStyle/>
        <a:p>
          <a:r>
            <a:rPr lang="en-US" b="0" i="0">
              <a:solidFill>
                <a:schemeClr val="accent3"/>
              </a:solidFill>
              <a:latin typeface="Segoe UI" panose="020B0502040204020203" pitchFamily="34" charset="0"/>
              <a:cs typeface="Segoe UI" panose="020B0502040204020203" pitchFamily="34" charset="0"/>
            </a:rPr>
            <a:t>Pre-provision Microsoft 365 and users</a:t>
          </a:r>
          <a:endParaRPr lang="en-US" b="0">
            <a:solidFill>
              <a:schemeClr val="accent3"/>
            </a:solidFill>
            <a:latin typeface="Segoe UI" panose="020B0502040204020203" pitchFamily="34" charset="0"/>
            <a:cs typeface="Segoe UI" panose="020B0502040204020203" pitchFamily="34" charset="0"/>
          </a:endParaRPr>
        </a:p>
      </dgm:t>
    </dgm:pt>
    <dgm:pt modelId="{F853C207-4575-4037-8DDA-A7E6DAC9E966}" type="parTrans" cxnId="{D5CB5A1E-AE62-4E12-B10A-016F8E33332D}">
      <dgm:prSet/>
      <dgm:spPr/>
      <dgm:t>
        <a:bodyPr/>
        <a:lstStyle/>
        <a:p>
          <a:endParaRPr lang="en-US"/>
        </a:p>
      </dgm:t>
    </dgm:pt>
    <dgm:pt modelId="{3DBBE613-9A66-4C57-8FE5-1F6F782800D8}" type="sibTrans" cxnId="{D5CB5A1E-AE62-4E12-B10A-016F8E33332D}">
      <dgm:prSet/>
      <dgm:spPr/>
      <dgm:t>
        <a:bodyPr/>
        <a:lstStyle/>
        <a:p>
          <a:endParaRPr lang="en-US"/>
        </a:p>
      </dgm:t>
    </dgm:pt>
    <dgm:pt modelId="{25C4CF68-7D9E-49C3-8541-2E4C8770B127}">
      <dgm:prSet phldrT="[Text]">
        <dgm:style>
          <a:lnRef idx="2">
            <a:schemeClr val="accent3"/>
          </a:lnRef>
          <a:fillRef idx="1">
            <a:schemeClr val="lt1"/>
          </a:fillRef>
          <a:effectRef idx="0">
            <a:schemeClr val="accent3"/>
          </a:effectRef>
          <a:fontRef idx="minor">
            <a:schemeClr val="dk1"/>
          </a:fontRef>
        </dgm:style>
      </dgm:prSet>
      <dgm:spPr/>
      <dgm:t>
        <a:bodyPr/>
        <a:lstStyle/>
        <a:p>
          <a:endParaRPr lang="en-US" b="0">
            <a:solidFill>
              <a:schemeClr val="accent3"/>
            </a:solidFill>
            <a:latin typeface="Segoe UI" panose="020B0502040204020203" pitchFamily="34" charset="0"/>
            <a:cs typeface="Segoe UI" panose="020B0502040204020203" pitchFamily="34" charset="0"/>
          </a:endParaRPr>
        </a:p>
      </dgm:t>
    </dgm:pt>
    <dgm:pt modelId="{B09E70A5-70BE-4CF6-8B84-7F7EB0E86921}" type="parTrans" cxnId="{08270296-ED64-40CD-8D4B-3988DB2441D5}">
      <dgm:prSet/>
      <dgm:spPr/>
      <dgm:t>
        <a:bodyPr/>
        <a:lstStyle/>
        <a:p>
          <a:endParaRPr lang="en-US"/>
        </a:p>
      </dgm:t>
    </dgm:pt>
    <dgm:pt modelId="{90A7CCAF-DD3D-48ED-A734-CD94C6C7B20A}" type="sibTrans" cxnId="{08270296-ED64-40CD-8D4B-3988DB2441D5}">
      <dgm:prSet/>
      <dgm:spPr/>
      <dgm:t>
        <a:bodyPr/>
        <a:lstStyle/>
        <a:p>
          <a:endParaRPr lang="en-US"/>
        </a:p>
      </dgm:t>
    </dgm:pt>
    <dgm:pt modelId="{58F02C7E-720E-4499-9DCB-D7419491240C}">
      <dgm:prSet>
        <dgm:style>
          <a:lnRef idx="2">
            <a:schemeClr val="dk1"/>
          </a:lnRef>
          <a:fillRef idx="1">
            <a:schemeClr val="lt1"/>
          </a:fillRef>
          <a:effectRef idx="0">
            <a:schemeClr val="dk1"/>
          </a:effectRef>
          <a:fontRef idx="minor">
            <a:schemeClr val="dk1"/>
          </a:fontRef>
        </dgm:style>
      </dgm:prSet>
      <dgm:spPr/>
      <dgm:t>
        <a:bodyPr/>
        <a:lstStyle/>
        <a:p>
          <a:r>
            <a:rPr lang="en-US" b="0" i="0">
              <a:solidFill>
                <a:schemeClr val="accent2"/>
              </a:solidFill>
              <a:latin typeface="Segoe UI" panose="020B0502040204020203" pitchFamily="34" charset="0"/>
              <a:cs typeface="Segoe UI" panose="020B0502040204020203" pitchFamily="34" charset="0"/>
            </a:rPr>
            <a:t>Assess key areas</a:t>
          </a:r>
          <a:endParaRPr lang="en-US" b="0">
            <a:solidFill>
              <a:schemeClr val="accent2"/>
            </a:solidFill>
            <a:latin typeface="Segoe UI" panose="020B0502040204020203" pitchFamily="34" charset="0"/>
            <a:cs typeface="Segoe UI" panose="020B0502040204020203" pitchFamily="34" charset="0"/>
          </a:endParaRPr>
        </a:p>
      </dgm:t>
    </dgm:pt>
    <dgm:pt modelId="{6F85926C-5DE1-4A37-BFE1-D065820B8AC2}" type="parTrans" cxnId="{180DBE29-A24C-430F-96BF-28A832496C50}">
      <dgm:prSet/>
      <dgm:spPr/>
      <dgm:t>
        <a:bodyPr/>
        <a:lstStyle/>
        <a:p>
          <a:endParaRPr lang="en-US"/>
        </a:p>
      </dgm:t>
    </dgm:pt>
    <dgm:pt modelId="{845A772F-0417-4233-B55A-61C64F7099C9}" type="sibTrans" cxnId="{180DBE29-A24C-430F-96BF-28A832496C50}">
      <dgm:prSet/>
      <dgm:spPr/>
      <dgm:t>
        <a:bodyPr/>
        <a:lstStyle/>
        <a:p>
          <a:endParaRPr lang="en-US"/>
        </a:p>
      </dgm:t>
    </dgm:pt>
    <dgm:pt modelId="{F54EF11E-0721-464B-B35D-3ED1D7A57EDC}">
      <dgm:prSet phldrT="[Text]">
        <dgm:style>
          <a:lnRef idx="2">
            <a:schemeClr val="accent1"/>
          </a:lnRef>
          <a:fillRef idx="1">
            <a:schemeClr val="lt1"/>
          </a:fillRef>
          <a:effectRef idx="0">
            <a:schemeClr val="accent1"/>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Review migration offerings</a:t>
          </a:r>
          <a:endParaRPr lang="en-US" b="0">
            <a:solidFill>
              <a:srgbClr val="7030A0"/>
            </a:solidFill>
            <a:latin typeface="Segoe UI" panose="020B0502040204020203" pitchFamily="34" charset="0"/>
            <a:cs typeface="Segoe UI" panose="020B0502040204020203" pitchFamily="34" charset="0"/>
          </a:endParaRPr>
        </a:p>
      </dgm:t>
    </dgm:pt>
    <dgm:pt modelId="{D252F3CB-887B-4E88-99E7-C34C4B9FEB91}" type="parTrans" cxnId="{3E95DC82-C08E-442F-9F9A-ADF864A611AB}">
      <dgm:prSet/>
      <dgm:spPr/>
      <dgm:t>
        <a:bodyPr/>
        <a:lstStyle/>
        <a:p>
          <a:endParaRPr lang="en-US"/>
        </a:p>
      </dgm:t>
    </dgm:pt>
    <dgm:pt modelId="{C672E1B1-AD50-4750-84B5-06771608A5B9}" type="sibTrans" cxnId="{3E95DC82-C08E-442F-9F9A-ADF864A611AB}">
      <dgm:prSet/>
      <dgm:spPr/>
      <dgm:t>
        <a:bodyPr/>
        <a:lstStyle/>
        <a:p>
          <a:endParaRPr lang="en-US"/>
        </a:p>
      </dgm:t>
    </dgm:pt>
    <dgm:pt modelId="{C826EF52-B697-4E5B-BC46-84E811174322}">
      <dgm:prSet>
        <dgm:style>
          <a:lnRef idx="2">
            <a:schemeClr val="accent1"/>
          </a:lnRef>
          <a:fillRef idx="1">
            <a:schemeClr val="lt1"/>
          </a:fillRef>
          <a:effectRef idx="0">
            <a:schemeClr val="accent1"/>
          </a:effectRef>
          <a:fontRef idx="minor">
            <a:schemeClr val="dk1"/>
          </a:fontRef>
        </dgm:style>
      </dgm:prSet>
      <dgm:spPr>
        <a:ln>
          <a:solidFill>
            <a:srgbClr val="7030A0"/>
          </a:solidFill>
        </a:ln>
      </dgm:spPr>
      <dgm:t>
        <a:bodyPr/>
        <a:lstStyle/>
        <a:p>
          <a:endParaRPr lang="en-US" b="0">
            <a:solidFill>
              <a:srgbClr val="7030A0"/>
            </a:solidFill>
            <a:latin typeface="Segoe UI" panose="020B0502040204020203" pitchFamily="34" charset="0"/>
            <a:cs typeface="Segoe UI" panose="020B0502040204020203" pitchFamily="34" charset="0"/>
          </a:endParaRPr>
        </a:p>
      </dgm:t>
    </dgm:pt>
    <dgm:pt modelId="{158C50C2-BCFB-4315-9B71-94F3844E2DD5}" type="parTrans" cxnId="{5010E985-517B-4DF9-B9B6-B097E0DB9984}">
      <dgm:prSet/>
      <dgm:spPr/>
      <dgm:t>
        <a:bodyPr/>
        <a:lstStyle/>
        <a:p>
          <a:endParaRPr lang="en-US"/>
        </a:p>
      </dgm:t>
    </dgm:pt>
    <dgm:pt modelId="{9DC55A2A-4F47-422E-B472-9A39FF1AB5A4}" type="sibTrans" cxnId="{5010E985-517B-4DF9-B9B6-B097E0DB9984}">
      <dgm:prSet/>
      <dgm:spPr/>
      <dgm:t>
        <a:bodyPr/>
        <a:lstStyle/>
        <a:p>
          <a:endParaRPr lang="en-US"/>
        </a:p>
      </dgm:t>
    </dgm:pt>
    <dgm:pt modelId="{9D93501E-F37E-486C-9139-AF3F5401BED2}">
      <dgm:prSet>
        <dgm:style>
          <a:lnRef idx="2">
            <a:schemeClr val="accent1"/>
          </a:lnRef>
          <a:fillRef idx="1">
            <a:schemeClr val="lt1"/>
          </a:fillRef>
          <a:effectRef idx="0">
            <a:schemeClr val="accent1"/>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Migration steps</a:t>
          </a:r>
          <a:endParaRPr lang="en-US" b="0">
            <a:solidFill>
              <a:srgbClr val="7030A0"/>
            </a:solidFill>
            <a:latin typeface="Segoe UI" panose="020B0502040204020203" pitchFamily="34" charset="0"/>
            <a:cs typeface="Segoe UI" panose="020B0502040204020203" pitchFamily="34" charset="0"/>
          </a:endParaRPr>
        </a:p>
      </dgm:t>
    </dgm:pt>
    <dgm:pt modelId="{F02B1F93-1FA4-4545-94E9-7D1E45B7D273}" type="parTrans" cxnId="{5EF852B0-673D-4132-912B-E7D6BD332F1A}">
      <dgm:prSet/>
      <dgm:spPr/>
      <dgm:t>
        <a:bodyPr/>
        <a:lstStyle/>
        <a:p>
          <a:endParaRPr lang="en-US"/>
        </a:p>
      </dgm:t>
    </dgm:pt>
    <dgm:pt modelId="{2AB41E0F-9255-4EAF-BF84-2ED870B34D47}" type="sibTrans" cxnId="{5EF852B0-673D-4132-912B-E7D6BD332F1A}">
      <dgm:prSet/>
      <dgm:spPr/>
      <dgm:t>
        <a:bodyPr/>
        <a:lstStyle/>
        <a:p>
          <a:endParaRPr lang="en-US"/>
        </a:p>
      </dgm:t>
    </dgm:pt>
    <dgm:pt modelId="{14822FAF-188B-43C4-BA7A-73FB833FC638}">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Let users know how they are impacted</a:t>
          </a:r>
          <a:endParaRPr lang="en-US" b="0">
            <a:solidFill>
              <a:schemeClr val="accent4"/>
            </a:solidFill>
            <a:latin typeface="Segoe UI" panose="020B0502040204020203" pitchFamily="34" charset="0"/>
            <a:cs typeface="Segoe UI" panose="020B0502040204020203" pitchFamily="34" charset="0"/>
          </a:endParaRPr>
        </a:p>
      </dgm:t>
    </dgm:pt>
    <dgm:pt modelId="{48B46038-B47C-4A82-9E3F-11B79A9C4A61}" type="parTrans" cxnId="{AC362ECF-7B4B-4233-A5F0-2DECB0FD09CE}">
      <dgm:prSet/>
      <dgm:spPr/>
      <dgm:t>
        <a:bodyPr/>
        <a:lstStyle/>
        <a:p>
          <a:endParaRPr lang="en-US"/>
        </a:p>
      </dgm:t>
    </dgm:pt>
    <dgm:pt modelId="{B3B4080E-6B03-4CBD-B867-FFA699CA80BD}" type="sibTrans" cxnId="{AC362ECF-7B4B-4233-A5F0-2DECB0FD09CE}">
      <dgm:prSet/>
      <dgm:spPr/>
      <dgm:t>
        <a:bodyPr/>
        <a:lstStyle/>
        <a:p>
          <a:endParaRPr lang="en-US"/>
        </a:p>
      </dgm:t>
    </dgm:pt>
    <dgm:pt modelId="{C0E727CF-065D-4224-929A-93DA2E6326EF}">
      <dgm:prSet phldrT="[Text]">
        <dgm:style>
          <a:lnRef idx="2">
            <a:schemeClr val="accent4"/>
          </a:lnRef>
          <a:fillRef idx="1">
            <a:schemeClr val="lt1"/>
          </a:fillRef>
          <a:effectRef idx="0">
            <a:schemeClr val="accent4"/>
          </a:effectRef>
          <a:fontRef idx="minor">
            <a:schemeClr val="dk1"/>
          </a:fontRef>
        </dgm:style>
      </dgm:prSet>
      <dgm:spPr/>
      <dgm:t>
        <a:bodyPr/>
        <a:lstStyle/>
        <a:p>
          <a:endParaRPr lang="en-US" b="0">
            <a:solidFill>
              <a:schemeClr val="accent4"/>
            </a:solidFill>
            <a:latin typeface="Segoe UI" panose="020B0502040204020203" pitchFamily="34" charset="0"/>
            <a:cs typeface="Segoe UI" panose="020B0502040204020203" pitchFamily="34" charset="0"/>
          </a:endParaRPr>
        </a:p>
      </dgm:t>
    </dgm:pt>
    <dgm:pt modelId="{1ECD2ECE-C083-42B7-8AF9-2E70150574A1}" type="parTrans" cxnId="{6C16C3C6-B058-4B71-8A61-90DADAF3723C}">
      <dgm:prSet/>
      <dgm:spPr/>
      <dgm:t>
        <a:bodyPr/>
        <a:lstStyle/>
        <a:p>
          <a:endParaRPr lang="en-US"/>
        </a:p>
      </dgm:t>
    </dgm:pt>
    <dgm:pt modelId="{9E5EB248-3CC0-4738-AF33-498DD3783CDE}" type="sibTrans" cxnId="{6C16C3C6-B058-4B71-8A61-90DADAF3723C}">
      <dgm:prSet/>
      <dgm:spPr/>
      <dgm:t>
        <a:bodyPr/>
        <a:lstStyle/>
        <a:p>
          <a:endParaRPr lang="en-US"/>
        </a:p>
      </dgm:t>
    </dgm:pt>
    <dgm:pt modelId="{3A0BDFDC-11D5-45A1-BC84-686909C95CC8}">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Network performance impact</a:t>
          </a:r>
          <a:endParaRPr lang="en-US">
            <a:solidFill>
              <a:schemeClr val="accent1"/>
            </a:solidFill>
            <a:latin typeface="Segoe UI" panose="020B0502040204020203" pitchFamily="34" charset="0"/>
            <a:cs typeface="Segoe UI" panose="020B0502040204020203" pitchFamily="34" charset="0"/>
          </a:endParaRPr>
        </a:p>
      </dgm:t>
    </dgm:pt>
    <dgm:pt modelId="{9EB66C63-C6EC-4AD1-836D-599529A565C9}" type="parTrans" cxnId="{9AE0FE90-6A28-4FFF-9C75-0C796414963B}">
      <dgm:prSet/>
      <dgm:spPr/>
      <dgm:t>
        <a:bodyPr/>
        <a:lstStyle/>
        <a:p>
          <a:endParaRPr lang="en-US"/>
        </a:p>
      </dgm:t>
    </dgm:pt>
    <dgm:pt modelId="{C737A1FF-F91A-4015-8C08-A0A8CAFC04EA}" type="sibTrans" cxnId="{9AE0FE90-6A28-4FFF-9C75-0C796414963B}">
      <dgm:prSet/>
      <dgm:spPr/>
      <dgm:t>
        <a:bodyPr/>
        <a:lstStyle/>
        <a:p>
          <a:endParaRPr lang="en-US"/>
        </a:p>
      </dgm:t>
    </dgm:pt>
    <dgm:pt modelId="{A52A1B61-3A3C-4C74-BCD5-8E8C5DD5EC8D}">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a:solidFill>
              <a:schemeClr val="accent1"/>
            </a:solidFill>
            <a:latin typeface="Segoe UI" panose="020B0502040204020203" pitchFamily="34" charset="0"/>
            <a:cs typeface="Segoe UI" panose="020B0502040204020203" pitchFamily="34" charset="0"/>
          </a:endParaRPr>
        </a:p>
      </dgm:t>
    </dgm:pt>
    <dgm:pt modelId="{C2BAA719-92B5-4ABF-9DB4-362B24A45739}" type="parTrans" cxnId="{912666DE-6E5E-4BF0-B966-49F122A6E2F0}">
      <dgm:prSet/>
      <dgm:spPr/>
      <dgm:t>
        <a:bodyPr/>
        <a:lstStyle/>
        <a:p>
          <a:endParaRPr lang="en-US"/>
        </a:p>
      </dgm:t>
    </dgm:pt>
    <dgm:pt modelId="{32428AAD-431A-434A-8F24-711F4B705D2C}" type="sibTrans" cxnId="{912666DE-6E5E-4BF0-B966-49F122A6E2F0}">
      <dgm:prSet/>
      <dgm:spPr/>
      <dgm:t>
        <a:bodyPr/>
        <a:lstStyle/>
        <a:p>
          <a:endParaRPr lang="en-US"/>
        </a:p>
      </dgm:t>
    </dgm:pt>
    <dgm:pt modelId="{01412637-4FD3-468C-92F1-0EA54DE578DB}">
      <dgm:prSet>
        <dgm:style>
          <a:lnRef idx="2">
            <a:schemeClr val="dk1"/>
          </a:lnRef>
          <a:fillRef idx="1">
            <a:schemeClr val="lt1"/>
          </a:fillRef>
          <a:effectRef idx="0">
            <a:schemeClr val="dk1"/>
          </a:effectRef>
          <a:fontRef idx="minor">
            <a:schemeClr val="dk1"/>
          </a:fontRef>
        </dgm:style>
      </dgm:prSet>
      <dgm:spPr/>
      <dgm:t>
        <a:bodyPr/>
        <a:lstStyle/>
        <a:p>
          <a:endParaRPr lang="en-US" b="0">
            <a:solidFill>
              <a:schemeClr val="accent2"/>
            </a:solidFill>
            <a:latin typeface="Segoe UI" panose="020B0502040204020203" pitchFamily="34" charset="0"/>
            <a:cs typeface="Segoe UI" panose="020B0502040204020203" pitchFamily="34" charset="0"/>
          </a:endParaRPr>
        </a:p>
      </dgm:t>
    </dgm:pt>
    <dgm:pt modelId="{F692F9C3-02AF-4F34-B0E7-B8C6E1FC0830}" type="parTrans" cxnId="{1F8D1D9B-2D87-45D2-9EE7-19E578AB165A}">
      <dgm:prSet/>
      <dgm:spPr/>
      <dgm:t>
        <a:bodyPr/>
        <a:lstStyle/>
        <a:p>
          <a:endParaRPr lang="en-US"/>
        </a:p>
      </dgm:t>
    </dgm:pt>
    <dgm:pt modelId="{17BA869F-26F8-4D5C-B5C9-92B5F1641881}" type="sibTrans" cxnId="{1F8D1D9B-2D87-45D2-9EE7-19E578AB165A}">
      <dgm:prSet/>
      <dgm:spPr/>
      <dgm:t>
        <a:bodyPr/>
        <a:lstStyle/>
        <a:p>
          <a:endParaRPr lang="en-US"/>
        </a:p>
      </dgm:t>
    </dgm:pt>
    <dgm:pt modelId="{EBAEE63C-B19B-4E6B-9F71-CC1C9065DFC3}">
      <dgm:prSet>
        <dgm:style>
          <a:lnRef idx="2">
            <a:schemeClr val="dk1"/>
          </a:lnRef>
          <a:fillRef idx="1">
            <a:schemeClr val="lt1"/>
          </a:fillRef>
          <a:effectRef idx="0">
            <a:schemeClr val="dk1"/>
          </a:effectRef>
          <a:fontRef idx="minor">
            <a:schemeClr val="dk1"/>
          </a:fontRef>
        </dgm:style>
      </dgm:prSet>
      <dgm:spPr/>
      <dgm:t>
        <a:bodyPr/>
        <a:lstStyle/>
        <a:p>
          <a:r>
            <a:rPr lang="en-US" b="0" dirty="0">
              <a:solidFill>
                <a:schemeClr val="accent2"/>
              </a:solidFill>
              <a:latin typeface="Segoe UI" panose="020B0502040204020203" pitchFamily="34" charset="0"/>
              <a:cs typeface="Segoe UI" panose="020B0502040204020203" pitchFamily="34" charset="0"/>
            </a:rPr>
            <a:t>Run SMIT</a:t>
          </a:r>
          <a:br>
            <a:rPr lang="en-US" b="0" dirty="0">
              <a:solidFill>
                <a:schemeClr val="accent2"/>
              </a:solidFill>
              <a:latin typeface="Segoe UI" panose="020B0502040204020203" pitchFamily="34" charset="0"/>
              <a:cs typeface="Segoe UI" panose="020B0502040204020203" pitchFamily="34" charset="0"/>
            </a:rPr>
          </a:br>
          <a:endParaRPr lang="en-US" b="0" dirty="0">
            <a:solidFill>
              <a:schemeClr val="accent2"/>
            </a:solidFill>
            <a:latin typeface="Segoe UI" panose="020B0502040204020203" pitchFamily="34" charset="0"/>
            <a:cs typeface="Segoe UI" panose="020B0502040204020203" pitchFamily="34" charset="0"/>
          </a:endParaRPr>
        </a:p>
      </dgm:t>
    </dgm:pt>
    <dgm:pt modelId="{A9A13FF5-A391-409C-8DC6-0175DB3F826C}" type="parTrans" cxnId="{AFF9FE09-1DAD-40C4-B8A0-74D21C08A2E0}">
      <dgm:prSet/>
      <dgm:spPr/>
      <dgm:t>
        <a:bodyPr/>
        <a:lstStyle/>
        <a:p>
          <a:endParaRPr lang="en-US"/>
        </a:p>
      </dgm:t>
    </dgm:pt>
    <dgm:pt modelId="{F81B7C32-7013-425F-B7FB-F178D7DBCB57}" type="sibTrans" cxnId="{AFF9FE09-1DAD-40C4-B8A0-74D21C08A2E0}">
      <dgm:prSet/>
      <dgm:spPr/>
      <dgm:t>
        <a:bodyPr/>
        <a:lstStyle/>
        <a:p>
          <a:endParaRPr lang="en-US"/>
        </a:p>
      </dgm:t>
    </dgm:pt>
    <dgm:pt modelId="{32232C89-035A-40D6-9F0D-4D064A012F2A}" type="pres">
      <dgm:prSet presAssocID="{2D075DF8-A7A4-4837-AFD7-BF16C541CB56}" presName="Name0" presStyleCnt="0">
        <dgm:presLayoutVars>
          <dgm:dir/>
          <dgm:animLvl val="lvl"/>
          <dgm:resizeHandles val="exact"/>
        </dgm:presLayoutVars>
      </dgm:prSet>
      <dgm:spPr/>
    </dgm:pt>
    <dgm:pt modelId="{65B3BB45-4A96-433C-BC3C-AE9CA68C0C76}" type="pres">
      <dgm:prSet presAssocID="{28BD3BA3-A39D-4CAB-92A9-456D63459A20}" presName="composite" presStyleCnt="0"/>
      <dgm:spPr/>
    </dgm:pt>
    <dgm:pt modelId="{76B7F989-0CD5-4A98-AA61-E38B16F7563A}" type="pres">
      <dgm:prSet presAssocID="{28BD3BA3-A39D-4CAB-92A9-456D63459A20}" presName="parTx" presStyleLbl="alignNode1" presStyleIdx="0" presStyleCnt="5">
        <dgm:presLayoutVars>
          <dgm:chMax val="0"/>
          <dgm:chPref val="0"/>
          <dgm:bulletEnabled val="1"/>
        </dgm:presLayoutVars>
      </dgm:prSet>
      <dgm:spPr/>
    </dgm:pt>
    <dgm:pt modelId="{DE50BE98-7569-4011-A61A-28D0F79E5D3E}" type="pres">
      <dgm:prSet presAssocID="{28BD3BA3-A39D-4CAB-92A9-456D63459A20}" presName="desTx" presStyleLbl="alignAccFollowNode1" presStyleIdx="0" presStyleCnt="5">
        <dgm:presLayoutVars>
          <dgm:bulletEnabled val="1"/>
        </dgm:presLayoutVars>
      </dgm:prSet>
      <dgm:spPr/>
    </dgm:pt>
    <dgm:pt modelId="{10A5FA08-2E46-4145-8452-6C37B017DA6D}" type="pres">
      <dgm:prSet presAssocID="{EE2D97F3-FB56-47F4-85A2-54761BD853B2}" presName="space" presStyleCnt="0"/>
      <dgm:spPr/>
    </dgm:pt>
    <dgm:pt modelId="{9C4FF03D-70C7-49E1-A031-7E5C5E36846D}" type="pres">
      <dgm:prSet presAssocID="{9E74B286-29E0-4B73-8B09-228CB00E9CC4}" presName="composite" presStyleCnt="0"/>
      <dgm:spPr/>
    </dgm:pt>
    <dgm:pt modelId="{75467E5E-C922-41A1-B74F-324B71590F9E}" type="pres">
      <dgm:prSet presAssocID="{9E74B286-29E0-4B73-8B09-228CB00E9CC4}" presName="parTx" presStyleLbl="alignNode1" presStyleIdx="1" presStyleCnt="5">
        <dgm:presLayoutVars>
          <dgm:chMax val="0"/>
          <dgm:chPref val="0"/>
          <dgm:bulletEnabled val="1"/>
        </dgm:presLayoutVars>
      </dgm:prSet>
      <dgm:spPr/>
    </dgm:pt>
    <dgm:pt modelId="{37ED92B3-D0B9-4BB4-B25B-F2D9CE13F08E}" type="pres">
      <dgm:prSet presAssocID="{9E74B286-29E0-4B73-8B09-228CB00E9CC4}" presName="desTx" presStyleLbl="alignAccFollowNode1" presStyleIdx="1" presStyleCnt="5">
        <dgm:presLayoutVars>
          <dgm:bulletEnabled val="1"/>
        </dgm:presLayoutVars>
      </dgm:prSet>
      <dgm:spPr/>
    </dgm:pt>
    <dgm:pt modelId="{D5EB9595-6219-4883-A25F-25ACBB49F465}" type="pres">
      <dgm:prSet presAssocID="{08E56B9A-43CF-4741-A88A-67F7846691C7}" presName="space" presStyleCnt="0"/>
      <dgm:spPr/>
    </dgm:pt>
    <dgm:pt modelId="{413E5950-8212-42A3-A1F9-C61F8A51EE49}" type="pres">
      <dgm:prSet presAssocID="{3B2E3052-7A2B-4A97-B856-CDC04C3D1E5D}" presName="composite" presStyleCnt="0"/>
      <dgm:spPr/>
    </dgm:pt>
    <dgm:pt modelId="{998BC240-07E6-4F10-9537-13B1BCE2AFD2}" type="pres">
      <dgm:prSet presAssocID="{3B2E3052-7A2B-4A97-B856-CDC04C3D1E5D}" presName="parTx" presStyleLbl="alignNode1" presStyleIdx="2" presStyleCnt="5">
        <dgm:presLayoutVars>
          <dgm:chMax val="0"/>
          <dgm:chPref val="0"/>
          <dgm:bulletEnabled val="1"/>
        </dgm:presLayoutVars>
      </dgm:prSet>
      <dgm:spPr/>
    </dgm:pt>
    <dgm:pt modelId="{A8945EA2-34F2-4F20-9538-195E4C87269A}" type="pres">
      <dgm:prSet presAssocID="{3B2E3052-7A2B-4A97-B856-CDC04C3D1E5D}" presName="desTx" presStyleLbl="alignAccFollowNode1" presStyleIdx="2" presStyleCnt="5">
        <dgm:presLayoutVars>
          <dgm:bulletEnabled val="1"/>
        </dgm:presLayoutVars>
      </dgm:prSet>
      <dgm:spPr/>
    </dgm:pt>
    <dgm:pt modelId="{6D5DF30A-B7BD-4479-85D4-4DE57518DE9A}" type="pres">
      <dgm:prSet presAssocID="{4F9886ED-E2CD-4799-93C3-2C86B80307C8}" presName="space" presStyleCnt="0"/>
      <dgm:spPr/>
    </dgm:pt>
    <dgm:pt modelId="{C7852A25-FC8A-4EC1-B9ED-9CCBE311E868}" type="pres">
      <dgm:prSet presAssocID="{C6F3318B-D7C5-462E-B230-FCBB0D04ABE2}" presName="composite" presStyleCnt="0"/>
      <dgm:spPr/>
    </dgm:pt>
    <dgm:pt modelId="{34D50730-F96D-41D7-A5E2-776E7FA11825}" type="pres">
      <dgm:prSet presAssocID="{C6F3318B-D7C5-462E-B230-FCBB0D04ABE2}" presName="parTx" presStyleLbl="alignNode1" presStyleIdx="3" presStyleCnt="5">
        <dgm:presLayoutVars>
          <dgm:chMax val="0"/>
          <dgm:chPref val="0"/>
          <dgm:bulletEnabled val="1"/>
        </dgm:presLayoutVars>
      </dgm:prSet>
      <dgm:spPr/>
    </dgm:pt>
    <dgm:pt modelId="{2DB199F0-E944-434C-B02E-BEDD9E695F75}" type="pres">
      <dgm:prSet presAssocID="{C6F3318B-D7C5-462E-B230-FCBB0D04ABE2}" presName="desTx" presStyleLbl="alignAccFollowNode1" presStyleIdx="3" presStyleCnt="5">
        <dgm:presLayoutVars>
          <dgm:bulletEnabled val="1"/>
        </dgm:presLayoutVars>
      </dgm:prSet>
      <dgm:spPr/>
    </dgm:pt>
    <dgm:pt modelId="{8495A6D6-2470-4E9C-9598-B39D86E4765E}" type="pres">
      <dgm:prSet presAssocID="{38C100B8-CC4B-4E72-9C03-9A3D2FF17D03}" presName="space" presStyleCnt="0"/>
      <dgm:spPr/>
    </dgm:pt>
    <dgm:pt modelId="{280896FD-7D77-4EA7-A759-AB3F64DAF054}" type="pres">
      <dgm:prSet presAssocID="{6040E500-E844-4978-8D9E-860CF06FD576}" presName="composite" presStyleCnt="0"/>
      <dgm:spPr/>
    </dgm:pt>
    <dgm:pt modelId="{0590B3FC-7ACA-4879-88ED-0812F2632F06}" type="pres">
      <dgm:prSet presAssocID="{6040E500-E844-4978-8D9E-860CF06FD576}" presName="parTx" presStyleLbl="alignNode1" presStyleIdx="4" presStyleCnt="5">
        <dgm:presLayoutVars>
          <dgm:chMax val="0"/>
          <dgm:chPref val="0"/>
          <dgm:bulletEnabled val="1"/>
        </dgm:presLayoutVars>
      </dgm:prSet>
      <dgm:spPr/>
    </dgm:pt>
    <dgm:pt modelId="{641D24CB-F9EB-4E41-BDD4-4E1952A5824C}" type="pres">
      <dgm:prSet presAssocID="{6040E500-E844-4978-8D9E-860CF06FD576}" presName="desTx" presStyleLbl="alignAccFollowNode1" presStyleIdx="4" presStyleCnt="5">
        <dgm:presLayoutVars>
          <dgm:bulletEnabled val="1"/>
        </dgm:presLayoutVars>
      </dgm:prSet>
      <dgm:spPr/>
    </dgm:pt>
  </dgm:ptLst>
  <dgm:cxnLst>
    <dgm:cxn modelId="{DF9EF602-0004-4034-AD65-E8F9B8353885}" type="presOf" srcId="{202CD058-53B2-406F-BFED-9A3475D71C1A}" destId="{37ED92B3-D0B9-4BB4-B25B-F2D9CE13F08E}" srcOrd="0" destOrd="5" presId="urn:microsoft.com/office/officeart/2005/8/layout/hList1"/>
    <dgm:cxn modelId="{8FC7AC03-BE3F-4730-A73E-3979F12D6353}" srcId="{2D075DF8-A7A4-4837-AFD7-BF16C541CB56}" destId="{6040E500-E844-4978-8D9E-860CF06FD576}" srcOrd="4" destOrd="0" parTransId="{DDBAD276-F8C7-4023-8022-4F93081D7CE9}" sibTransId="{30E7717B-62B7-426B-AA97-19144F9A4C24}"/>
    <dgm:cxn modelId="{0D18D405-F48D-4749-8CE4-0037A5E5194E}" type="presOf" srcId="{F54EF11E-0721-464B-B35D-3ED1D7A57EDC}" destId="{2DB199F0-E944-434C-B02E-BEDD9E695F75}" srcOrd="0" destOrd="2" presId="urn:microsoft.com/office/officeart/2005/8/layout/hList1"/>
    <dgm:cxn modelId="{EB93E209-788A-41C3-AEAD-13564ECDC70A}" srcId="{C6F3318B-D7C5-462E-B230-FCBB0D04ABE2}" destId="{C79C2DD3-2355-4AA2-8A41-5FFA5D5D643B}" srcOrd="1" destOrd="0" parTransId="{902B9873-0193-489E-8E01-2ABBFB56F288}" sibTransId="{C340A046-BEA5-4649-A9AD-F61EE0E01D24}"/>
    <dgm:cxn modelId="{AFF9FE09-1DAD-40C4-B8A0-74D21C08A2E0}" srcId="{9E74B286-29E0-4B73-8B09-228CB00E9CC4}" destId="{EBAEE63C-B19B-4E6B-9F71-CC1C9065DFC3}" srcOrd="2" destOrd="0" parTransId="{A9A13FF5-A391-409C-8DC6-0175DB3F826C}" sibTransId="{F81B7C32-7013-425F-B7FB-F178D7DBCB57}"/>
    <dgm:cxn modelId="{FD30EE0B-30B2-4A97-9979-E159F9293BA6}" srcId="{2D075DF8-A7A4-4837-AFD7-BF16C541CB56}" destId="{28BD3BA3-A39D-4CAB-92A9-456D63459A20}" srcOrd="0" destOrd="0" parTransId="{0FA76A45-22F8-4EFD-A6D2-D2EF8F60AB1A}" sibTransId="{EE2D97F3-FB56-47F4-85A2-54761BD853B2}"/>
    <dgm:cxn modelId="{F30C720C-4592-4D04-AD8E-54C3E879FFCA}" type="presOf" srcId="{25C4CF68-7D9E-49C3-8541-2E4C8770B127}" destId="{A8945EA2-34F2-4F20-9538-195E4C87269A}" srcOrd="0" destOrd="5" presId="urn:microsoft.com/office/officeart/2005/8/layout/hList1"/>
    <dgm:cxn modelId="{779FE50E-5410-4B91-A020-05695531F3D2}" type="presOf" srcId="{C6F3318B-D7C5-462E-B230-FCBB0D04ABE2}" destId="{34D50730-F96D-41D7-A5E2-776E7FA11825}" srcOrd="0" destOrd="0" presId="urn:microsoft.com/office/officeart/2005/8/layout/hList1"/>
    <dgm:cxn modelId="{1CC20C10-F351-4F61-8131-840C392A6458}" srcId="{28BD3BA3-A39D-4CAB-92A9-456D63459A20}" destId="{60A71024-D9A5-47F0-AD3C-932A22FCA4CA}" srcOrd="7" destOrd="0" parTransId="{8B364407-3AA8-4C53-91B2-65FC77912A81}" sibTransId="{C25E2D88-B2E2-46B7-8865-B1CD8020F982}"/>
    <dgm:cxn modelId="{1211D815-4361-4082-8E10-3B19CE92A8E1}" srcId="{2D075DF8-A7A4-4837-AFD7-BF16C541CB56}" destId="{9E74B286-29E0-4B73-8B09-228CB00E9CC4}" srcOrd="1" destOrd="0" parTransId="{EECE7DA8-317C-4FCB-AB90-BA0F8C949B76}" sibTransId="{08E56B9A-43CF-4741-A88A-67F7846691C7}"/>
    <dgm:cxn modelId="{A0566D17-61AF-4890-BC49-4F82409E2EAA}" srcId="{9E74B286-29E0-4B73-8B09-228CB00E9CC4}" destId="{202CD058-53B2-406F-BFED-9A3475D71C1A}" srcOrd="5" destOrd="0" parTransId="{E5F11652-E885-4775-8AD0-F4ACD3C5217D}" sibTransId="{48439414-C491-4A58-A031-2A2A29A6A263}"/>
    <dgm:cxn modelId="{07EB2219-1CF8-4824-B18E-1808B0663FA9}" type="presOf" srcId="{9D93501E-F37E-486C-9139-AF3F5401BED2}" destId="{2DB199F0-E944-434C-B02E-BEDD9E695F75}" srcOrd="0" destOrd="4" presId="urn:microsoft.com/office/officeart/2005/8/layout/hList1"/>
    <dgm:cxn modelId="{D5CB5A1E-AE62-4E12-B10A-016F8E33332D}" srcId="{3B2E3052-7A2B-4A97-B856-CDC04C3D1E5D}" destId="{96C1D13A-7A0B-4602-ADDB-BE2693C30872}" srcOrd="6" destOrd="0" parTransId="{F853C207-4575-4037-8DDA-A7E6DAC9E966}" sibTransId="{3DBBE613-9A66-4C57-8FE5-1F6F782800D8}"/>
    <dgm:cxn modelId="{9A840922-7E16-41FA-A8D7-0650A8E962F0}" type="presOf" srcId="{2D075DF8-A7A4-4837-AFD7-BF16C541CB56}" destId="{32232C89-035A-40D6-9F0D-4D064A012F2A}" srcOrd="0" destOrd="0" presId="urn:microsoft.com/office/officeart/2005/8/layout/hList1"/>
    <dgm:cxn modelId="{D6F75322-E5D5-4F39-AB22-D994C354E45F}" type="presOf" srcId="{3A0BDFDC-11D5-45A1-BC84-686909C95CC8}" destId="{DE50BE98-7569-4011-A61A-28D0F79E5D3E}" srcOrd="0" destOrd="2" presId="urn:microsoft.com/office/officeart/2005/8/layout/hList1"/>
    <dgm:cxn modelId="{21701627-C4DF-4E16-8288-DBAB032970A8}" srcId="{C6F3318B-D7C5-462E-B230-FCBB0D04ABE2}" destId="{D3DC576F-EB77-479A-8B37-184F04B11361}" srcOrd="0" destOrd="0" parTransId="{EB3FA057-8FF1-4BBC-8A07-61D939BEADC0}" sibTransId="{4E31FCE7-B963-4D39-8F8A-8A7D0662EBED}"/>
    <dgm:cxn modelId="{B6DE1627-C722-44A3-A404-449FCD45B3FD}" type="presOf" srcId="{6A20CF77-FE5E-4FA9-9079-2E593DC9A6B5}" destId="{37ED92B3-D0B9-4BB4-B25B-F2D9CE13F08E}" srcOrd="0" destOrd="4" presId="urn:microsoft.com/office/officeart/2005/8/layout/hList1"/>
    <dgm:cxn modelId="{446EF328-A19A-4284-98B7-3136ADF7850D}" type="presOf" srcId="{01412637-4FD3-468C-92F1-0EA54DE578DB}" destId="{37ED92B3-D0B9-4BB4-B25B-F2D9CE13F08E}" srcOrd="0" destOrd="1" presId="urn:microsoft.com/office/officeart/2005/8/layout/hList1"/>
    <dgm:cxn modelId="{180DBE29-A24C-430F-96BF-28A832496C50}" srcId="{9E74B286-29E0-4B73-8B09-228CB00E9CC4}" destId="{58F02C7E-720E-4499-9DCB-D7419491240C}" srcOrd="3" destOrd="0" parTransId="{6F85926C-5DE1-4A37-BFE1-D065820B8AC2}" sibTransId="{845A772F-0417-4233-B55A-61C64F7099C9}"/>
    <dgm:cxn modelId="{D5621A2B-B1E2-4375-BF3F-9E1022E51149}" srcId="{3B2E3052-7A2B-4A97-B856-CDC04C3D1E5D}" destId="{5E1E30F7-EFCE-46CA-8AC7-1EBD25EAE7A6}" srcOrd="0" destOrd="0" parTransId="{0F39FCBC-A26B-4AFF-AA14-5200E774365B}" sibTransId="{45EDFE92-6398-4822-BED0-2D0553552688}"/>
    <dgm:cxn modelId="{BFE5C22F-592C-4747-B150-5D124FB78DD6}" type="presOf" srcId="{C571385E-6E79-4845-9018-F6A0E15F2DD4}" destId="{DE50BE98-7569-4011-A61A-28D0F79E5D3E}" srcOrd="0" destOrd="6" presId="urn:microsoft.com/office/officeart/2005/8/layout/hList1"/>
    <dgm:cxn modelId="{D943F332-A254-4005-AF45-BB87585202ED}" srcId="{28BD3BA3-A39D-4CAB-92A9-456D63459A20}" destId="{3BC16F07-7EFC-4E01-A6CB-C9B285FAD1E6}" srcOrd="3" destOrd="0" parTransId="{2BA268DE-236F-4500-A76B-CD6FC68BE0CC}" sibTransId="{1086D816-7CC2-455A-B866-0DEEE4590887}"/>
    <dgm:cxn modelId="{C4DA1934-9328-4315-A7F3-0842E48CA434}" srcId="{28BD3BA3-A39D-4CAB-92A9-456D63459A20}" destId="{0FB37047-280A-4776-A315-01061916C955}" srcOrd="0" destOrd="0" parTransId="{17CC0A26-689D-4A0B-B6E1-CF040F24206E}" sibTransId="{6FBEF442-645E-4937-8909-F781BBBAE69E}"/>
    <dgm:cxn modelId="{7D5E4137-98CC-41B7-961D-9DE613FD23CA}" type="presOf" srcId="{C2950037-AC95-4061-8ABB-E16DE1D86759}" destId="{A8945EA2-34F2-4F20-9538-195E4C87269A}" srcOrd="0" destOrd="4" presId="urn:microsoft.com/office/officeart/2005/8/layout/hList1"/>
    <dgm:cxn modelId="{64F68E3B-66A9-40E1-B629-85646AA432B5}" type="presOf" srcId="{9E74B286-29E0-4B73-8B09-228CB00E9CC4}" destId="{75467E5E-C922-41A1-B74F-324B71590F9E}" srcOrd="0" destOrd="0" presId="urn:microsoft.com/office/officeart/2005/8/layout/hList1"/>
    <dgm:cxn modelId="{0943443D-7F2B-42A1-8582-DD8BF528D995}" srcId="{28BD3BA3-A39D-4CAB-92A9-456D63459A20}" destId="{F5F444CB-5C96-465B-B195-271A49BBA790}" srcOrd="8" destOrd="0" parTransId="{058E5A49-1C96-4119-81B9-C417F7B2B228}" sibTransId="{1726D5D9-B880-471B-A940-721BF369A7CB}"/>
    <dgm:cxn modelId="{971D6962-EA5F-40A9-9AAA-90232C145342}" type="presOf" srcId="{28BD3BA3-A39D-4CAB-92A9-456D63459A20}" destId="{76B7F989-0CD5-4A98-AA61-E38B16F7563A}" srcOrd="0" destOrd="0" presId="urn:microsoft.com/office/officeart/2005/8/layout/hList1"/>
    <dgm:cxn modelId="{81485B66-B800-47B7-93CB-4C12103E18C2}" srcId="{3B2E3052-7A2B-4A97-B856-CDC04C3D1E5D}" destId="{59113269-8D45-48ED-8AC0-29B25AE80ECB}" srcOrd="1" destOrd="0" parTransId="{A62EDE02-8144-44F8-A1A6-B52ABC018274}" sibTransId="{B4641688-2276-4395-A7A0-77A0294B97C7}"/>
    <dgm:cxn modelId="{663B5B68-2F3B-4A18-A45F-C02B24C73F2D}" srcId="{9E74B286-29E0-4B73-8B09-228CB00E9CC4}" destId="{6A20CF77-FE5E-4FA9-9079-2E593DC9A6B5}" srcOrd="4" destOrd="0" parTransId="{729DF366-E069-471B-B304-BFFE9FB7E821}" sibTransId="{4FFFD06D-366C-4161-A976-CF784313927B}"/>
    <dgm:cxn modelId="{06F53849-8FF6-4F79-A445-8B7B27D84E75}" type="presOf" srcId="{ADB0FE12-6EDE-4D55-9C0B-CA7265BA3309}" destId="{37ED92B3-D0B9-4BB4-B25B-F2D9CE13F08E}" srcOrd="0" destOrd="0" presId="urn:microsoft.com/office/officeart/2005/8/layout/hList1"/>
    <dgm:cxn modelId="{1188C669-5230-4976-ADAD-A7C3286AEAC9}" srcId="{3B2E3052-7A2B-4A97-B856-CDC04C3D1E5D}" destId="{98938026-272A-4FA8-AA8C-E325120EFD95}" srcOrd="3" destOrd="0" parTransId="{682E7A75-DB75-4477-B402-5332757FACE7}" sibTransId="{F2FC7640-D8AD-45E9-8ECD-F1B7F4F15CF3}"/>
    <dgm:cxn modelId="{56ACED4A-F629-49BA-8480-9CA22EC290B6}" type="presOf" srcId="{3BC16F07-7EFC-4E01-A6CB-C9B285FAD1E6}" destId="{DE50BE98-7569-4011-A61A-28D0F79E5D3E}" srcOrd="0" destOrd="3" presId="urn:microsoft.com/office/officeart/2005/8/layout/hList1"/>
    <dgm:cxn modelId="{6E79966D-6075-4051-883D-652657B16B1B}" type="presOf" srcId="{59113269-8D45-48ED-8AC0-29B25AE80ECB}" destId="{A8945EA2-34F2-4F20-9538-195E4C87269A}" srcOrd="0" destOrd="1" presId="urn:microsoft.com/office/officeart/2005/8/layout/hList1"/>
    <dgm:cxn modelId="{528EC46E-F03C-4172-9919-C01B69410396}" type="presOf" srcId="{C826EF52-B697-4E5B-BC46-84E811174322}" destId="{2DB199F0-E944-434C-B02E-BEDD9E695F75}" srcOrd="0" destOrd="3" presId="urn:microsoft.com/office/officeart/2005/8/layout/hList1"/>
    <dgm:cxn modelId="{8B86FC4E-7904-4C9D-8948-1DCCC9F17192}" type="presOf" srcId="{F5F444CB-5C96-465B-B195-271A49BBA790}" destId="{DE50BE98-7569-4011-A61A-28D0F79E5D3E}" srcOrd="0" destOrd="8" presId="urn:microsoft.com/office/officeart/2005/8/layout/hList1"/>
    <dgm:cxn modelId="{98B72770-0C40-4617-B276-F42DDFA57A0D}" srcId="{28BD3BA3-A39D-4CAB-92A9-456D63459A20}" destId="{006180D6-A6AA-4963-9055-8B7430EE7432}" srcOrd="5" destOrd="0" parTransId="{64E10984-B7DD-4B12-A7E2-6B6C4B011292}" sibTransId="{2D831195-1339-467C-80D7-4233295E8A2D}"/>
    <dgm:cxn modelId="{9FFC8C70-76C1-4542-BC2B-6B705BA69397}" type="presOf" srcId="{6040E500-E844-4978-8D9E-860CF06FD576}" destId="{0590B3FC-7ACA-4879-88ED-0812F2632F06}" srcOrd="0" destOrd="0" presId="urn:microsoft.com/office/officeart/2005/8/layout/hList1"/>
    <dgm:cxn modelId="{D05F7E71-6840-4AD8-B36E-0260D21B3261}" type="presOf" srcId="{60A71024-D9A5-47F0-AD3C-932A22FCA4CA}" destId="{DE50BE98-7569-4011-A61A-28D0F79E5D3E}" srcOrd="0" destOrd="7" presId="urn:microsoft.com/office/officeart/2005/8/layout/hList1"/>
    <dgm:cxn modelId="{DC521952-4648-42CC-99FB-9FC20942479B}" type="presOf" srcId="{AF57B7EC-961F-44D8-96AA-EF0422D760CE}" destId="{A8945EA2-34F2-4F20-9538-195E4C87269A}" srcOrd="0" destOrd="2" presId="urn:microsoft.com/office/officeart/2005/8/layout/hList1"/>
    <dgm:cxn modelId="{978F6572-E150-4A0F-8342-978EB58FD30B}" srcId="{28BD3BA3-A39D-4CAB-92A9-456D63459A20}" destId="{8F6F1AD1-A714-4EDF-9494-1A120B8F146B}" srcOrd="10" destOrd="0" parTransId="{5537807E-623B-4EDB-B342-387C06A3547C}" sibTransId="{BF0FC3A9-6DD5-410C-8409-9F770396A84D}"/>
    <dgm:cxn modelId="{7C82DE73-E38E-452D-A187-01B076FB6FBD}" type="presOf" srcId="{0FB37047-280A-4776-A315-01061916C955}" destId="{DE50BE98-7569-4011-A61A-28D0F79E5D3E}" srcOrd="0" destOrd="0" presId="urn:microsoft.com/office/officeart/2005/8/layout/hList1"/>
    <dgm:cxn modelId="{ED864E79-BB00-4A12-98C9-CFC004D0A133}" srcId="{2D075DF8-A7A4-4837-AFD7-BF16C541CB56}" destId="{3B2E3052-7A2B-4A97-B856-CDC04C3D1E5D}" srcOrd="2" destOrd="0" parTransId="{D33DAFC0-AA4F-4E71-A0A3-95C5E8F42D42}" sibTransId="{4F9886ED-E2CD-4799-93C3-2C86B80307C8}"/>
    <dgm:cxn modelId="{4235F07C-4273-470F-883D-F08C62E8FFF1}" srcId="{28BD3BA3-A39D-4CAB-92A9-456D63459A20}" destId="{C571385E-6E79-4845-9018-F6A0E15F2DD4}" srcOrd="6" destOrd="0" parTransId="{9C63111F-310A-4308-B4E2-19C98C684885}" sibTransId="{F41142DB-D3CF-4B70-A9BC-19F46829465A}"/>
    <dgm:cxn modelId="{8183D282-A85F-4FFB-A461-2BB1449DA60F}" srcId="{2D075DF8-A7A4-4837-AFD7-BF16C541CB56}" destId="{C6F3318B-D7C5-462E-B230-FCBB0D04ABE2}" srcOrd="3" destOrd="0" parTransId="{95230272-2962-4A0B-AAD3-C295C2E32BAA}" sibTransId="{38C100B8-CC4B-4E72-9C03-9A3D2FF17D03}"/>
    <dgm:cxn modelId="{3E95DC82-C08E-442F-9F9A-ADF864A611AB}" srcId="{C6F3318B-D7C5-462E-B230-FCBB0D04ABE2}" destId="{F54EF11E-0721-464B-B35D-3ED1D7A57EDC}" srcOrd="2" destOrd="0" parTransId="{D252F3CB-887B-4E88-99E7-C34C4B9FEB91}" sibTransId="{C672E1B1-AD50-4750-84B5-06771608A5B9}"/>
    <dgm:cxn modelId="{5010E985-517B-4DF9-B9B6-B097E0DB9984}" srcId="{C6F3318B-D7C5-462E-B230-FCBB0D04ABE2}" destId="{C826EF52-B697-4E5B-BC46-84E811174322}" srcOrd="3" destOrd="0" parTransId="{158C50C2-BCFB-4315-9B71-94F3844E2DD5}" sibTransId="{9DC55A2A-4F47-422E-B472-9A39FF1AB5A4}"/>
    <dgm:cxn modelId="{BFC40B87-CBDB-42F1-BBD2-838CB16E3229}" type="presOf" srcId="{92F1E60C-30E6-4094-9E32-FDE484948C23}" destId="{641D24CB-F9EB-4E41-BDD4-4E1952A5824C}" srcOrd="0" destOrd="0" presId="urn:microsoft.com/office/officeart/2005/8/layout/hList1"/>
    <dgm:cxn modelId="{9AE0FE90-6A28-4FFF-9C75-0C796414963B}" srcId="{28BD3BA3-A39D-4CAB-92A9-456D63459A20}" destId="{3A0BDFDC-11D5-45A1-BC84-686909C95CC8}" srcOrd="2" destOrd="0" parTransId="{9EB66C63-C6EC-4AD1-836D-599529A565C9}" sibTransId="{C737A1FF-F91A-4015-8C08-A0A8CAFC04EA}"/>
    <dgm:cxn modelId="{08270296-ED64-40CD-8D4B-3988DB2441D5}" srcId="{3B2E3052-7A2B-4A97-B856-CDC04C3D1E5D}" destId="{25C4CF68-7D9E-49C3-8541-2E4C8770B127}" srcOrd="5" destOrd="0" parTransId="{B09E70A5-70BE-4CF6-8B84-7F7EB0E86921}" sibTransId="{90A7CCAF-DD3D-48ED-A734-CD94C6C7B20A}"/>
    <dgm:cxn modelId="{9F657498-73D9-437E-A921-481997F3548C}" srcId="{6040E500-E844-4978-8D9E-860CF06FD576}" destId="{CA2A97B8-F50E-468B-A78A-B567A96B0791}" srcOrd="3" destOrd="0" parTransId="{688EADBC-E86E-4015-9B56-1BF0DCEA30CE}" sibTransId="{929B5FFD-E8A1-4670-82AE-A0862BD7AF4B}"/>
    <dgm:cxn modelId="{0729C498-EC87-41F2-B6CF-0ABB96CEC925}" type="presOf" srcId="{006180D6-A6AA-4963-9055-8B7430EE7432}" destId="{DE50BE98-7569-4011-A61A-28D0F79E5D3E}" srcOrd="0" destOrd="5" presId="urn:microsoft.com/office/officeart/2005/8/layout/hList1"/>
    <dgm:cxn modelId="{1F8D1D9B-2D87-45D2-9EE7-19E578AB165A}" srcId="{9E74B286-29E0-4B73-8B09-228CB00E9CC4}" destId="{01412637-4FD3-468C-92F1-0EA54DE578DB}" srcOrd="1" destOrd="0" parTransId="{F692F9C3-02AF-4F34-B0E7-B8C6E1FC0830}" sibTransId="{17BA869F-26F8-4D5C-B5C9-92B5F1641881}"/>
    <dgm:cxn modelId="{D7B9779B-D682-43F1-96BA-25A54E716EDF}" type="presOf" srcId="{3B2E3052-7A2B-4A97-B856-CDC04C3D1E5D}" destId="{998BC240-07E6-4F10-9537-13B1BCE2AFD2}" srcOrd="0" destOrd="0" presId="urn:microsoft.com/office/officeart/2005/8/layout/hList1"/>
    <dgm:cxn modelId="{BB13249D-CA88-4376-B5A5-FD213F8DA721}" srcId="{3B2E3052-7A2B-4A97-B856-CDC04C3D1E5D}" destId="{C2950037-AC95-4061-8ABB-E16DE1D86759}" srcOrd="4" destOrd="0" parTransId="{D34A513E-00D3-439B-AACC-95186312399E}" sibTransId="{8CA78FEF-81B3-41BA-AEF0-677FB779747F}"/>
    <dgm:cxn modelId="{F68F429D-CA2B-4BDB-AEFA-ABC2CD2232F3}" type="presOf" srcId="{6281EEEA-8FDA-4050-95C0-9D138528E9B7}" destId="{DE50BE98-7569-4011-A61A-28D0F79E5D3E}" srcOrd="0" destOrd="9" presId="urn:microsoft.com/office/officeart/2005/8/layout/hList1"/>
    <dgm:cxn modelId="{6234EB9E-03D4-432E-A40F-DE519BC50342}" type="presOf" srcId="{EBAEE63C-B19B-4E6B-9F71-CC1C9065DFC3}" destId="{37ED92B3-D0B9-4BB4-B25B-F2D9CE13F08E}" srcOrd="0" destOrd="2" presId="urn:microsoft.com/office/officeart/2005/8/layout/hList1"/>
    <dgm:cxn modelId="{06C121A1-8544-4FDB-A8FC-ACBEF18D2B13}" type="presOf" srcId="{0F1CCD34-62F1-4E9F-9F7C-B10F1D9DED59}" destId="{DE50BE98-7569-4011-A61A-28D0F79E5D3E}" srcOrd="0" destOrd="4" presId="urn:microsoft.com/office/officeart/2005/8/layout/hList1"/>
    <dgm:cxn modelId="{14B16BA1-99BE-48C1-893B-F5B4BA7FBB69}" type="presOf" srcId="{039A4005-A260-4575-B88B-1D21880C121A}" destId="{37ED92B3-D0B9-4BB4-B25B-F2D9CE13F08E}" srcOrd="0" destOrd="7" presId="urn:microsoft.com/office/officeart/2005/8/layout/hList1"/>
    <dgm:cxn modelId="{BE5D04A2-66C4-4D1E-A300-36EDE49D22A0}" type="presOf" srcId="{96C1D13A-7A0B-4602-ADDB-BE2693C30872}" destId="{A8945EA2-34F2-4F20-9538-195E4C87269A}" srcOrd="0" destOrd="6" presId="urn:microsoft.com/office/officeart/2005/8/layout/hList1"/>
    <dgm:cxn modelId="{A79358A3-1918-4347-B25E-DA947C7562C7}" srcId="{6040E500-E844-4978-8D9E-860CF06FD576}" destId="{E31855CE-655A-46CD-B244-439CF95FD600}" srcOrd="2" destOrd="0" parTransId="{E417F0FF-6E26-491F-94A5-F4B3A17946EF}" sibTransId="{83BAB13B-E586-4F0D-9A5E-E77F8EB01B7F}"/>
    <dgm:cxn modelId="{1D7B71A6-9B29-402D-9C09-C546C6127536}" srcId="{28BD3BA3-A39D-4CAB-92A9-456D63459A20}" destId="{6281EEEA-8FDA-4050-95C0-9D138528E9B7}" srcOrd="9" destOrd="0" parTransId="{906AE7F1-40FB-474A-8597-30BC3645DB9F}" sibTransId="{A16574D2-150F-41CC-8EAD-E4A226C600B6}"/>
    <dgm:cxn modelId="{E4407AA9-A911-4901-82F6-ED342E11D1FD}" type="presOf" srcId="{8F6F1AD1-A714-4EDF-9494-1A120B8F146B}" destId="{DE50BE98-7569-4011-A61A-28D0F79E5D3E}" srcOrd="0" destOrd="10" presId="urn:microsoft.com/office/officeart/2005/8/layout/hList1"/>
    <dgm:cxn modelId="{F7AB02AE-2F73-474A-A0A4-9778507C19E6}" type="presOf" srcId="{CA2A97B8-F50E-468B-A78A-B567A96B0791}" destId="{641D24CB-F9EB-4E41-BDD4-4E1952A5824C}" srcOrd="0" destOrd="3" presId="urn:microsoft.com/office/officeart/2005/8/layout/hList1"/>
    <dgm:cxn modelId="{5EF852B0-673D-4132-912B-E7D6BD332F1A}" srcId="{C6F3318B-D7C5-462E-B230-FCBB0D04ABE2}" destId="{9D93501E-F37E-486C-9139-AF3F5401BED2}" srcOrd="4" destOrd="0" parTransId="{F02B1F93-1FA4-4545-94E9-7D1E45B7D273}" sibTransId="{2AB41E0F-9255-4EAF-BF84-2ED870B34D47}"/>
    <dgm:cxn modelId="{5958A4B3-1802-4602-94CD-226284B5D824}" type="presOf" srcId="{C0E727CF-065D-4224-929A-93DA2E6326EF}" destId="{641D24CB-F9EB-4E41-BDD4-4E1952A5824C}" srcOrd="0" destOrd="4" presId="urn:microsoft.com/office/officeart/2005/8/layout/hList1"/>
    <dgm:cxn modelId="{E17F6BBE-7225-489D-955C-002AC30650D4}" type="presOf" srcId="{14822FAF-188B-43C4-BA7A-73FB833FC638}" destId="{641D24CB-F9EB-4E41-BDD4-4E1952A5824C}" srcOrd="0" destOrd="5" presId="urn:microsoft.com/office/officeart/2005/8/layout/hList1"/>
    <dgm:cxn modelId="{2F726DC3-F16A-4A08-AF55-319B66299B87}" srcId="{9E74B286-29E0-4B73-8B09-228CB00E9CC4}" destId="{1BD8C4DF-6143-4375-843C-D00DE74D3A31}" srcOrd="6" destOrd="0" parTransId="{F1E2E794-63B1-4B23-B053-D1F12AAFBCA2}" sibTransId="{B89C64ED-E2F0-4E32-81CB-6568BFE01C00}"/>
    <dgm:cxn modelId="{6C16C3C6-B058-4B71-8A61-90DADAF3723C}" srcId="{6040E500-E844-4978-8D9E-860CF06FD576}" destId="{C0E727CF-065D-4224-929A-93DA2E6326EF}" srcOrd="4" destOrd="0" parTransId="{1ECD2ECE-C083-42B7-8AF9-2E70150574A1}" sibTransId="{9E5EB248-3CC0-4738-AF33-498DD3783CDE}"/>
    <dgm:cxn modelId="{2DABF0CE-1845-4A1E-AA5A-810DB23A72E5}" srcId="{6040E500-E844-4978-8D9E-860CF06FD576}" destId="{92F1E60C-30E6-4094-9E32-FDE484948C23}" srcOrd="0" destOrd="0" parTransId="{CE4D868C-071F-4E3B-A0E4-DF7BCADE8ED5}" sibTransId="{5163A1B3-1ADF-4ED9-BE17-4AA4EC67ABC6}"/>
    <dgm:cxn modelId="{861601CF-21A3-4F30-AC98-3E75014C0128}" type="presOf" srcId="{58F02C7E-720E-4499-9DCB-D7419491240C}" destId="{37ED92B3-D0B9-4BB4-B25B-F2D9CE13F08E}" srcOrd="0" destOrd="3" presId="urn:microsoft.com/office/officeart/2005/8/layout/hList1"/>
    <dgm:cxn modelId="{952D0ECF-D19C-40FC-873D-8F33875A6931}" srcId="{3B2E3052-7A2B-4A97-B856-CDC04C3D1E5D}" destId="{AF57B7EC-961F-44D8-96AA-EF0422D760CE}" srcOrd="2" destOrd="0" parTransId="{2BA6DE43-0448-4F4C-99A0-286B0858BE9B}" sibTransId="{5C495016-5491-4400-BDB3-2C6E43A40EC2}"/>
    <dgm:cxn modelId="{AC362ECF-7B4B-4233-A5F0-2DECB0FD09CE}" srcId="{6040E500-E844-4978-8D9E-860CF06FD576}" destId="{14822FAF-188B-43C4-BA7A-73FB833FC638}" srcOrd="5" destOrd="0" parTransId="{48B46038-B47C-4A82-9E3F-11B79A9C4A61}" sibTransId="{B3B4080E-6B03-4CBD-B867-FFA699CA80BD}"/>
    <dgm:cxn modelId="{800A74D0-94C9-4701-9238-4DD98C34FA86}" type="presOf" srcId="{0989B061-FCF2-4958-9E66-09891AC1C6C8}" destId="{641D24CB-F9EB-4E41-BDD4-4E1952A5824C}" srcOrd="0" destOrd="1" presId="urn:microsoft.com/office/officeart/2005/8/layout/hList1"/>
    <dgm:cxn modelId="{BF6F72D5-DBE6-4920-8C1C-4D5F2F7069CE}" type="presOf" srcId="{E31855CE-655A-46CD-B244-439CF95FD600}" destId="{641D24CB-F9EB-4E41-BDD4-4E1952A5824C}" srcOrd="0" destOrd="2" presId="urn:microsoft.com/office/officeart/2005/8/layout/hList1"/>
    <dgm:cxn modelId="{17E90ADA-3907-4640-910F-5CB2B205BA74}" type="presOf" srcId="{1BD8C4DF-6143-4375-843C-D00DE74D3A31}" destId="{37ED92B3-D0B9-4BB4-B25B-F2D9CE13F08E}" srcOrd="0" destOrd="6" presId="urn:microsoft.com/office/officeart/2005/8/layout/hList1"/>
    <dgm:cxn modelId="{912666DE-6E5E-4BF0-B966-49F122A6E2F0}" srcId="{28BD3BA3-A39D-4CAB-92A9-456D63459A20}" destId="{A52A1B61-3A3C-4C74-BCD5-8E8C5DD5EC8D}" srcOrd="1" destOrd="0" parTransId="{C2BAA719-92B5-4ABF-9DB4-362B24A45739}" sibTransId="{32428AAD-431A-434A-8F24-711F4B705D2C}"/>
    <dgm:cxn modelId="{FB3E81E5-BEA4-4F51-877E-B934E5349DC3}" srcId="{9E74B286-29E0-4B73-8B09-228CB00E9CC4}" destId="{039A4005-A260-4575-B88B-1D21880C121A}" srcOrd="7" destOrd="0" parTransId="{A669FC3E-2295-4DBA-AD7B-5C9E3A2F0E73}" sibTransId="{B8C39E34-EA01-4B23-8B72-9BE0A5D8562C}"/>
    <dgm:cxn modelId="{995269E6-E616-4F48-B6EC-A9B1CB9BE8E8}" type="presOf" srcId="{A52A1B61-3A3C-4C74-BCD5-8E8C5DD5EC8D}" destId="{DE50BE98-7569-4011-A61A-28D0F79E5D3E}" srcOrd="0" destOrd="1" presId="urn:microsoft.com/office/officeart/2005/8/layout/hList1"/>
    <dgm:cxn modelId="{A1B975E7-6408-4DD5-9B34-21FEB81674C4}" srcId="{9E74B286-29E0-4B73-8B09-228CB00E9CC4}" destId="{ADB0FE12-6EDE-4D55-9C0B-CA7265BA3309}" srcOrd="0" destOrd="0" parTransId="{74DFDC41-6CA0-4D88-B0BA-BF200BCA67FC}" sibTransId="{E9278E69-7B13-40BF-B624-800A472B582A}"/>
    <dgm:cxn modelId="{1A27DDE8-CDD5-44FD-95B5-2B5AC7C26761}" srcId="{6040E500-E844-4978-8D9E-860CF06FD576}" destId="{0989B061-FCF2-4958-9E66-09891AC1C6C8}" srcOrd="1" destOrd="0" parTransId="{73A80B43-9A37-4D4F-B194-C67E8C6DECDA}" sibTransId="{33E73632-82C2-4DAC-AA60-7C3C6FB3E5AE}"/>
    <dgm:cxn modelId="{ED7D4CF3-7F9B-49ED-ABC9-F284751FDEC0}" type="presOf" srcId="{98938026-272A-4FA8-AA8C-E325120EFD95}" destId="{A8945EA2-34F2-4F20-9538-195E4C87269A}" srcOrd="0" destOrd="3" presId="urn:microsoft.com/office/officeart/2005/8/layout/hList1"/>
    <dgm:cxn modelId="{D6761DF6-5CC8-49E9-BEEA-DA0C0D926D6B}" type="presOf" srcId="{C79C2DD3-2355-4AA2-8A41-5FFA5D5D643B}" destId="{2DB199F0-E944-434C-B02E-BEDD9E695F75}" srcOrd="0" destOrd="1" presId="urn:microsoft.com/office/officeart/2005/8/layout/hList1"/>
    <dgm:cxn modelId="{107F3DF8-019E-489A-8611-654831A65CB0}" type="presOf" srcId="{5E1E30F7-EFCE-46CA-8AC7-1EBD25EAE7A6}" destId="{A8945EA2-34F2-4F20-9538-195E4C87269A}" srcOrd="0" destOrd="0" presId="urn:microsoft.com/office/officeart/2005/8/layout/hList1"/>
    <dgm:cxn modelId="{D21586FB-CCC9-4607-8534-48CA48F9D35F}" type="presOf" srcId="{D3DC576F-EB77-479A-8B37-184F04B11361}" destId="{2DB199F0-E944-434C-B02E-BEDD9E695F75}" srcOrd="0" destOrd="0" presId="urn:microsoft.com/office/officeart/2005/8/layout/hList1"/>
    <dgm:cxn modelId="{D562A0FE-F834-493E-9AE0-59862CDC1733}" srcId="{28BD3BA3-A39D-4CAB-92A9-456D63459A20}" destId="{0F1CCD34-62F1-4E9F-9F7C-B10F1D9DED59}" srcOrd="4" destOrd="0" parTransId="{D4733EA9-951E-4C20-B152-7F2B94BFDB92}" sibTransId="{EB3F95CF-C445-4179-8541-9180ACA9BD43}"/>
    <dgm:cxn modelId="{679D5695-591C-42E0-B3EE-0C52ECC3A5C5}" type="presParOf" srcId="{32232C89-035A-40D6-9F0D-4D064A012F2A}" destId="{65B3BB45-4A96-433C-BC3C-AE9CA68C0C76}" srcOrd="0" destOrd="0" presId="urn:microsoft.com/office/officeart/2005/8/layout/hList1"/>
    <dgm:cxn modelId="{97578794-4DA7-4CF9-8FFD-A207DD3C9287}" type="presParOf" srcId="{65B3BB45-4A96-433C-BC3C-AE9CA68C0C76}" destId="{76B7F989-0CD5-4A98-AA61-E38B16F7563A}" srcOrd="0" destOrd="0" presId="urn:microsoft.com/office/officeart/2005/8/layout/hList1"/>
    <dgm:cxn modelId="{C4CE3898-E079-48BD-8B47-956BFCF8F456}" type="presParOf" srcId="{65B3BB45-4A96-433C-BC3C-AE9CA68C0C76}" destId="{DE50BE98-7569-4011-A61A-28D0F79E5D3E}" srcOrd="1" destOrd="0" presId="urn:microsoft.com/office/officeart/2005/8/layout/hList1"/>
    <dgm:cxn modelId="{AAD93976-DF37-4A0F-9A6D-B1FF105872CE}" type="presParOf" srcId="{32232C89-035A-40D6-9F0D-4D064A012F2A}" destId="{10A5FA08-2E46-4145-8452-6C37B017DA6D}" srcOrd="1" destOrd="0" presId="urn:microsoft.com/office/officeart/2005/8/layout/hList1"/>
    <dgm:cxn modelId="{2FEAAAD7-7901-4D9A-80AD-541679D6CA87}" type="presParOf" srcId="{32232C89-035A-40D6-9F0D-4D064A012F2A}" destId="{9C4FF03D-70C7-49E1-A031-7E5C5E36846D}" srcOrd="2" destOrd="0" presId="urn:microsoft.com/office/officeart/2005/8/layout/hList1"/>
    <dgm:cxn modelId="{BEC3721A-17BF-46D7-89D9-1BCD6D46E27F}" type="presParOf" srcId="{9C4FF03D-70C7-49E1-A031-7E5C5E36846D}" destId="{75467E5E-C922-41A1-B74F-324B71590F9E}" srcOrd="0" destOrd="0" presId="urn:microsoft.com/office/officeart/2005/8/layout/hList1"/>
    <dgm:cxn modelId="{4041E28F-8FEF-4A25-A229-3961F3AF6995}" type="presParOf" srcId="{9C4FF03D-70C7-49E1-A031-7E5C5E36846D}" destId="{37ED92B3-D0B9-4BB4-B25B-F2D9CE13F08E}" srcOrd="1" destOrd="0" presId="urn:microsoft.com/office/officeart/2005/8/layout/hList1"/>
    <dgm:cxn modelId="{1FB90D39-F9F4-4B33-85E8-0FBB74CD3D71}" type="presParOf" srcId="{32232C89-035A-40D6-9F0D-4D064A012F2A}" destId="{D5EB9595-6219-4883-A25F-25ACBB49F465}" srcOrd="3" destOrd="0" presId="urn:microsoft.com/office/officeart/2005/8/layout/hList1"/>
    <dgm:cxn modelId="{3B39E4CC-FC64-46F0-8D2C-CFB272DCAC5A}" type="presParOf" srcId="{32232C89-035A-40D6-9F0D-4D064A012F2A}" destId="{413E5950-8212-42A3-A1F9-C61F8A51EE49}" srcOrd="4" destOrd="0" presId="urn:microsoft.com/office/officeart/2005/8/layout/hList1"/>
    <dgm:cxn modelId="{B00994DE-6C5A-4B8E-B58B-E1C6CB022815}" type="presParOf" srcId="{413E5950-8212-42A3-A1F9-C61F8A51EE49}" destId="{998BC240-07E6-4F10-9537-13B1BCE2AFD2}" srcOrd="0" destOrd="0" presId="urn:microsoft.com/office/officeart/2005/8/layout/hList1"/>
    <dgm:cxn modelId="{3F484A7B-6D85-4513-A507-03C3AE3DF048}" type="presParOf" srcId="{413E5950-8212-42A3-A1F9-C61F8A51EE49}" destId="{A8945EA2-34F2-4F20-9538-195E4C87269A}" srcOrd="1" destOrd="0" presId="urn:microsoft.com/office/officeart/2005/8/layout/hList1"/>
    <dgm:cxn modelId="{64C42796-7079-4F6B-A3AB-AB105554A0DC}" type="presParOf" srcId="{32232C89-035A-40D6-9F0D-4D064A012F2A}" destId="{6D5DF30A-B7BD-4479-85D4-4DE57518DE9A}" srcOrd="5" destOrd="0" presId="urn:microsoft.com/office/officeart/2005/8/layout/hList1"/>
    <dgm:cxn modelId="{3DCC43B4-936E-4C21-B862-1B8F0B357CB1}" type="presParOf" srcId="{32232C89-035A-40D6-9F0D-4D064A012F2A}" destId="{C7852A25-FC8A-4EC1-B9ED-9CCBE311E868}" srcOrd="6" destOrd="0" presId="urn:microsoft.com/office/officeart/2005/8/layout/hList1"/>
    <dgm:cxn modelId="{FEB05156-103B-4157-960C-666FF2CDB084}" type="presParOf" srcId="{C7852A25-FC8A-4EC1-B9ED-9CCBE311E868}" destId="{34D50730-F96D-41D7-A5E2-776E7FA11825}" srcOrd="0" destOrd="0" presId="urn:microsoft.com/office/officeart/2005/8/layout/hList1"/>
    <dgm:cxn modelId="{EE23EFEE-FC9E-4645-9A79-D888208E5889}" type="presParOf" srcId="{C7852A25-FC8A-4EC1-B9ED-9CCBE311E868}" destId="{2DB199F0-E944-434C-B02E-BEDD9E695F75}" srcOrd="1" destOrd="0" presId="urn:microsoft.com/office/officeart/2005/8/layout/hList1"/>
    <dgm:cxn modelId="{B99B5E6C-4444-4A6C-9B7A-9E5CA4851BD6}" type="presParOf" srcId="{32232C89-035A-40D6-9F0D-4D064A012F2A}" destId="{8495A6D6-2470-4E9C-9598-B39D86E4765E}" srcOrd="7" destOrd="0" presId="urn:microsoft.com/office/officeart/2005/8/layout/hList1"/>
    <dgm:cxn modelId="{7C54585A-1FB7-43C3-8E2A-0B1B5787E209}" type="presParOf" srcId="{32232C89-035A-40D6-9F0D-4D064A012F2A}" destId="{280896FD-7D77-4EA7-A759-AB3F64DAF054}" srcOrd="8" destOrd="0" presId="urn:microsoft.com/office/officeart/2005/8/layout/hList1"/>
    <dgm:cxn modelId="{1418EA9D-A10B-4D13-9A5D-2A4EB1FC4263}" type="presParOf" srcId="{280896FD-7D77-4EA7-A759-AB3F64DAF054}" destId="{0590B3FC-7ACA-4879-88ED-0812F2632F06}" srcOrd="0" destOrd="0" presId="urn:microsoft.com/office/officeart/2005/8/layout/hList1"/>
    <dgm:cxn modelId="{E7CF13F8-0EF9-4C80-A945-EFE596A02BE4}" type="presParOf" srcId="{280896FD-7D77-4EA7-A759-AB3F64DAF054}" destId="{641D24CB-F9EB-4E41-BDD4-4E1952A5824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075DF8-A7A4-4837-AFD7-BF16C541CB5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8BD3BA3-A39D-4CAB-92A9-456D63459A20}">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kumimoji="0" lang="en-US" b="1" i="0" u="none" strike="noStrike" cap="none" spc="0" normalizeH="0" baseline="0" noProof="0">
              <a:ln>
                <a:noFill/>
              </a:ln>
              <a:solidFill>
                <a:schemeClr val="bg1"/>
              </a:solidFill>
              <a:effectLst/>
              <a:uLnTx/>
              <a:uFillTx/>
              <a:latin typeface="Segoe UI" panose="020B0502040204020203" pitchFamily="34" charset="0"/>
              <a:ea typeface="Segoe UI" pitchFamily="34" charset="0"/>
              <a:cs typeface="Segoe UI" panose="020B0502040204020203" pitchFamily="34" charset="0"/>
            </a:rPr>
            <a:t>Planning</a:t>
          </a:r>
          <a:endParaRPr lang="en-US" b="1">
            <a:solidFill>
              <a:schemeClr val="bg1"/>
            </a:solidFill>
            <a:latin typeface="Segoe UI" panose="020B0502040204020203" pitchFamily="34" charset="0"/>
            <a:cs typeface="Segoe UI" panose="020B0502040204020203" pitchFamily="34" charset="0"/>
          </a:endParaRPr>
        </a:p>
      </dgm:t>
    </dgm:pt>
    <dgm:pt modelId="{0FA76A45-22F8-4EFD-A6D2-D2EF8F60AB1A}" type="parTrans" cxnId="{FD30EE0B-30B2-4A97-9979-E159F9293BA6}">
      <dgm:prSet/>
      <dgm:spPr/>
      <dgm:t>
        <a:bodyPr/>
        <a:lstStyle/>
        <a:p>
          <a:endParaRPr lang="en-US"/>
        </a:p>
      </dgm:t>
    </dgm:pt>
    <dgm:pt modelId="{EE2D97F3-FB56-47F4-85A2-54761BD853B2}" type="sibTrans" cxnId="{FD30EE0B-30B2-4A97-9979-E159F9293BA6}">
      <dgm:prSet/>
      <dgm:spPr/>
      <dgm:t>
        <a:bodyPr/>
        <a:lstStyle/>
        <a:p>
          <a:endParaRPr lang="en-US"/>
        </a:p>
      </dgm:t>
    </dgm:pt>
    <dgm:pt modelId="{0FB37047-280A-4776-A315-01061916C955}">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What content goes where</a:t>
          </a:r>
          <a:endParaRPr lang="en-US" b="0">
            <a:solidFill>
              <a:schemeClr val="accent1"/>
            </a:solidFill>
            <a:latin typeface="Segoe UI" panose="020B0502040204020203" pitchFamily="34" charset="0"/>
            <a:cs typeface="Segoe UI" panose="020B0502040204020203" pitchFamily="34" charset="0"/>
          </a:endParaRPr>
        </a:p>
      </dgm:t>
    </dgm:pt>
    <dgm:pt modelId="{17CC0A26-689D-4A0B-B6E1-CF040F24206E}" type="parTrans" cxnId="{C4DA1934-9328-4315-A7F3-0842E48CA434}">
      <dgm:prSet/>
      <dgm:spPr/>
      <dgm:t>
        <a:bodyPr/>
        <a:lstStyle/>
        <a:p>
          <a:endParaRPr lang="en-US"/>
        </a:p>
      </dgm:t>
    </dgm:pt>
    <dgm:pt modelId="{6FBEF442-645E-4937-8909-F781BBBAE69E}" type="sibTrans" cxnId="{C4DA1934-9328-4315-A7F3-0842E48CA434}">
      <dgm:prSet/>
      <dgm:spPr/>
      <dgm:t>
        <a:bodyPr/>
        <a:lstStyle/>
        <a:p>
          <a:endParaRPr lang="en-US"/>
        </a:p>
      </dgm:t>
    </dgm:pt>
    <dgm:pt modelId="{3B2E3052-7A2B-4A97-B856-CDC04C3D1E5D}">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b="1">
              <a:latin typeface="Segoe UI"/>
              <a:cs typeface="Segoe UI"/>
            </a:rPr>
            <a:t>Prepare your environment</a:t>
          </a:r>
        </a:p>
      </dgm:t>
    </dgm:pt>
    <dgm:pt modelId="{D33DAFC0-AA4F-4E71-A0A3-95C5E8F42D42}" type="parTrans" cxnId="{ED864E79-BB00-4A12-98C9-CFC004D0A133}">
      <dgm:prSet/>
      <dgm:spPr/>
      <dgm:t>
        <a:bodyPr/>
        <a:lstStyle/>
        <a:p>
          <a:endParaRPr lang="en-US"/>
        </a:p>
      </dgm:t>
    </dgm:pt>
    <dgm:pt modelId="{4F9886ED-E2CD-4799-93C3-2C86B80307C8}" type="sibTrans" cxnId="{ED864E79-BB00-4A12-98C9-CFC004D0A133}">
      <dgm:prSet/>
      <dgm:spPr/>
      <dgm:t>
        <a:bodyPr/>
        <a:lstStyle/>
        <a:p>
          <a:endParaRPr lang="en-US"/>
        </a:p>
      </dgm:t>
    </dgm:pt>
    <dgm:pt modelId="{5E1E30F7-EFCE-46CA-8AC7-1EBD25EAE7A6}">
      <dgm:prSet phldrT="[Text]">
        <dgm:style>
          <a:lnRef idx="2">
            <a:schemeClr val="accent3"/>
          </a:lnRef>
          <a:fillRef idx="1">
            <a:schemeClr val="lt1"/>
          </a:fillRef>
          <a:effectRef idx="0">
            <a:schemeClr val="accent3"/>
          </a:effectRef>
          <a:fontRef idx="minor">
            <a:schemeClr val="dk1"/>
          </a:fontRef>
        </dgm:style>
      </dgm:prSet>
      <dgm:spPr/>
      <dgm:t>
        <a:bodyPr/>
        <a:lstStyle/>
        <a:p>
          <a:pPr rtl="0"/>
          <a:r>
            <a:rPr lang="en-US" b="0" i="0">
              <a:solidFill>
                <a:schemeClr val="accent3"/>
              </a:solidFill>
              <a:latin typeface="Segoe UI"/>
              <a:cs typeface="Segoe UI"/>
            </a:rPr>
            <a:t>Pre-provision Microsoft 365 SPO Sites and users</a:t>
          </a:r>
          <a:endParaRPr lang="en-US">
            <a:solidFill>
              <a:schemeClr val="accent3"/>
            </a:solidFill>
            <a:latin typeface="Segoe UI"/>
            <a:cs typeface="Segoe UI"/>
          </a:endParaRPr>
        </a:p>
      </dgm:t>
    </dgm:pt>
    <dgm:pt modelId="{0F39FCBC-A26B-4AFF-AA14-5200E774365B}" type="parTrans" cxnId="{D5621A2B-B1E2-4375-BF3F-9E1022E51149}">
      <dgm:prSet/>
      <dgm:spPr/>
      <dgm:t>
        <a:bodyPr/>
        <a:lstStyle/>
        <a:p>
          <a:endParaRPr lang="en-US"/>
        </a:p>
      </dgm:t>
    </dgm:pt>
    <dgm:pt modelId="{45EDFE92-6398-4822-BED0-2D0553552688}" type="sibTrans" cxnId="{D5621A2B-B1E2-4375-BF3F-9E1022E51149}">
      <dgm:prSet/>
      <dgm:spPr/>
      <dgm:t>
        <a:bodyPr/>
        <a:lstStyle/>
        <a:p>
          <a:endParaRPr lang="en-US"/>
        </a:p>
      </dgm:t>
    </dgm:pt>
    <dgm:pt modelId="{C6F3318B-D7C5-462E-B230-FCBB0D04ABE2}">
      <dgm:prSet phldrT="[Text]"/>
      <dgm:spPr>
        <a:solidFill>
          <a:srgbClr val="7030A0"/>
        </a:solidFill>
        <a:ln>
          <a:solidFill>
            <a:srgbClr val="7030A0"/>
          </a:solidFill>
        </a:ln>
      </dgm:spPr>
      <dgm:t>
        <a:bodyPr/>
        <a:lstStyle/>
        <a:p>
          <a:r>
            <a:rPr lang="en-US" b="1">
              <a:solidFill>
                <a:schemeClr val="bg1"/>
              </a:solidFill>
              <a:latin typeface="Segoe UI"/>
              <a:cs typeface="Segoe UI"/>
            </a:rPr>
            <a:t>Migrate</a:t>
          </a:r>
        </a:p>
      </dgm:t>
    </dgm:pt>
    <dgm:pt modelId="{95230272-2962-4A0B-AAD3-C295C2E32BAA}" type="parTrans" cxnId="{8183D282-A85F-4FFB-A461-2BB1449DA60F}">
      <dgm:prSet/>
      <dgm:spPr/>
      <dgm:t>
        <a:bodyPr/>
        <a:lstStyle/>
        <a:p>
          <a:endParaRPr lang="en-US"/>
        </a:p>
      </dgm:t>
    </dgm:pt>
    <dgm:pt modelId="{38C100B8-CC4B-4E72-9C03-9A3D2FF17D03}" type="sibTrans" cxnId="{8183D282-A85F-4FFB-A461-2BB1449DA60F}">
      <dgm:prSet/>
      <dgm:spPr/>
      <dgm:t>
        <a:bodyPr/>
        <a:lstStyle/>
        <a:p>
          <a:endParaRPr lang="en-US"/>
        </a:p>
      </dgm:t>
    </dgm:pt>
    <dgm:pt modelId="{D3DC576F-EB77-479A-8B37-184F04B11361}">
      <dgm:prSet phldrT="[Text]">
        <dgm:style>
          <a:lnRef idx="2">
            <a:schemeClr val="accent5"/>
          </a:lnRef>
          <a:fillRef idx="1">
            <a:schemeClr val="lt1"/>
          </a:fillRef>
          <a:effectRef idx="0">
            <a:schemeClr val="accent5"/>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Review migration offerings</a:t>
          </a:r>
          <a:endParaRPr lang="en-US">
            <a:solidFill>
              <a:srgbClr val="7030A0"/>
            </a:solidFill>
            <a:latin typeface="Segoe UI" panose="020B0502040204020203" pitchFamily="34" charset="0"/>
            <a:cs typeface="Segoe UI" panose="020B0502040204020203" pitchFamily="34" charset="0"/>
          </a:endParaRPr>
        </a:p>
      </dgm:t>
    </dgm:pt>
    <dgm:pt modelId="{EB3FA057-8FF1-4BBC-8A07-61D939BEADC0}" type="parTrans" cxnId="{21701627-C4DF-4E16-8288-DBAB032970A8}">
      <dgm:prSet/>
      <dgm:spPr/>
      <dgm:t>
        <a:bodyPr/>
        <a:lstStyle/>
        <a:p>
          <a:endParaRPr lang="en-US"/>
        </a:p>
      </dgm:t>
    </dgm:pt>
    <dgm:pt modelId="{4E31FCE7-B963-4D39-8F8A-8A7D0662EBED}" type="sibTrans" cxnId="{21701627-C4DF-4E16-8288-DBAB032970A8}">
      <dgm:prSet/>
      <dgm:spPr/>
      <dgm:t>
        <a:bodyPr/>
        <a:lstStyle/>
        <a:p>
          <a:endParaRPr lang="en-US"/>
        </a:p>
      </dgm:t>
    </dgm:pt>
    <dgm:pt modelId="{6040E500-E844-4978-8D9E-860CF06FD576}">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b="1">
              <a:latin typeface="Segoe UI"/>
              <a:cs typeface="Segoe UI"/>
            </a:rPr>
            <a:t>User onboarding</a:t>
          </a:r>
        </a:p>
      </dgm:t>
    </dgm:pt>
    <dgm:pt modelId="{DDBAD276-F8C7-4023-8022-4F93081D7CE9}" type="parTrans" cxnId="{8FC7AC03-BE3F-4730-A73E-3979F12D6353}">
      <dgm:prSet/>
      <dgm:spPr/>
      <dgm:t>
        <a:bodyPr/>
        <a:lstStyle/>
        <a:p>
          <a:endParaRPr lang="en-US"/>
        </a:p>
      </dgm:t>
    </dgm:pt>
    <dgm:pt modelId="{30E7717B-62B7-426B-AA97-19144F9A4C24}" type="sibTrans" cxnId="{8FC7AC03-BE3F-4730-A73E-3979F12D6353}">
      <dgm:prSet/>
      <dgm:spPr/>
      <dgm:t>
        <a:bodyPr/>
        <a:lstStyle/>
        <a:p>
          <a:endParaRPr lang="en-US"/>
        </a:p>
      </dgm:t>
    </dgm:pt>
    <dgm:pt modelId="{92F1E60C-30E6-4094-9E32-FDE484948C23}">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Send regular emails to users</a:t>
          </a:r>
          <a:endParaRPr lang="en-US">
            <a:solidFill>
              <a:schemeClr val="accent4"/>
            </a:solidFill>
            <a:latin typeface="Segoe UI" panose="020B0502040204020203" pitchFamily="34" charset="0"/>
            <a:cs typeface="Segoe UI" panose="020B0502040204020203" pitchFamily="34" charset="0"/>
          </a:endParaRPr>
        </a:p>
      </dgm:t>
    </dgm:pt>
    <dgm:pt modelId="{CE4D868C-071F-4E3B-A0E4-DF7BCADE8ED5}" type="parTrans" cxnId="{2DABF0CE-1845-4A1E-AA5A-810DB23A72E5}">
      <dgm:prSet/>
      <dgm:spPr/>
      <dgm:t>
        <a:bodyPr/>
        <a:lstStyle/>
        <a:p>
          <a:endParaRPr lang="en-US"/>
        </a:p>
      </dgm:t>
    </dgm:pt>
    <dgm:pt modelId="{5163A1B3-1ADF-4ED9-BE17-4AA4EC67ABC6}" type="sibTrans" cxnId="{2DABF0CE-1845-4A1E-AA5A-810DB23A72E5}">
      <dgm:prSet/>
      <dgm:spPr/>
      <dgm:t>
        <a:bodyPr/>
        <a:lstStyle/>
        <a:p>
          <a:endParaRPr lang="en-US"/>
        </a:p>
      </dgm:t>
    </dgm:pt>
    <dgm:pt modelId="{9E74B286-29E0-4B73-8B09-228CB00E9CC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b="1">
              <a:latin typeface="Segoe UI"/>
              <a:cs typeface="Segoe UI"/>
            </a:rPr>
            <a:t>Assess and remediate</a:t>
          </a:r>
        </a:p>
      </dgm:t>
    </dgm:pt>
    <dgm:pt modelId="{EECE7DA8-317C-4FCB-AB90-BA0F8C949B76}" type="parTrans" cxnId="{1211D815-4361-4082-8E10-3B19CE92A8E1}">
      <dgm:prSet/>
      <dgm:spPr/>
      <dgm:t>
        <a:bodyPr/>
        <a:lstStyle/>
        <a:p>
          <a:endParaRPr lang="en-US"/>
        </a:p>
      </dgm:t>
    </dgm:pt>
    <dgm:pt modelId="{08E56B9A-43CF-4741-A88A-67F7846691C7}" type="sibTrans" cxnId="{1211D815-4361-4082-8E10-3B19CE92A8E1}">
      <dgm:prSet/>
      <dgm:spPr/>
      <dgm:t>
        <a:bodyPr/>
        <a:lstStyle/>
        <a:p>
          <a:endParaRPr lang="en-US"/>
        </a:p>
      </dgm:t>
    </dgm:pt>
    <dgm:pt modelId="{ADB0FE12-6EDE-4D55-9C0B-CA7265BA3309}">
      <dgm:prSet>
        <dgm:style>
          <a:lnRef idx="2">
            <a:schemeClr val="dk1"/>
          </a:lnRef>
          <a:fillRef idx="1">
            <a:schemeClr val="lt1"/>
          </a:fillRef>
          <a:effectRef idx="0">
            <a:schemeClr val="dk1"/>
          </a:effectRef>
          <a:fontRef idx="minor">
            <a:schemeClr val="dk1"/>
          </a:fontRef>
        </dgm:style>
      </dgm:prSet>
      <dgm:spPr/>
      <dgm:t>
        <a:bodyPr/>
        <a:lstStyle/>
        <a:p>
          <a:r>
            <a:rPr lang="en-US" b="0" i="0">
              <a:solidFill>
                <a:srgbClr val="002060"/>
              </a:solidFill>
              <a:latin typeface="Segoe UI" panose="020B0502040204020203" pitchFamily="34" charset="0"/>
              <a:cs typeface="Segoe UI" panose="020B0502040204020203" pitchFamily="34" charset="0"/>
            </a:rPr>
            <a:t>Assess key areas</a:t>
          </a:r>
          <a:endParaRPr lang="en-US" b="0">
            <a:solidFill>
              <a:srgbClr val="002060"/>
            </a:solidFill>
            <a:latin typeface="Segoe UI" panose="020B0502040204020203" pitchFamily="34" charset="0"/>
            <a:cs typeface="Segoe UI" panose="020B0502040204020203" pitchFamily="34" charset="0"/>
          </a:endParaRPr>
        </a:p>
      </dgm:t>
    </dgm:pt>
    <dgm:pt modelId="{74DFDC41-6CA0-4D88-B0BA-BF200BCA67FC}" type="parTrans" cxnId="{A1B975E7-6408-4DD5-9B34-21FEB81674C4}">
      <dgm:prSet/>
      <dgm:spPr/>
      <dgm:t>
        <a:bodyPr/>
        <a:lstStyle/>
        <a:p>
          <a:endParaRPr lang="en-US"/>
        </a:p>
      </dgm:t>
    </dgm:pt>
    <dgm:pt modelId="{E9278E69-7B13-40BF-B624-800A472B582A}" type="sibTrans" cxnId="{A1B975E7-6408-4DD5-9B34-21FEB81674C4}">
      <dgm:prSet/>
      <dgm:spPr/>
      <dgm:t>
        <a:bodyPr/>
        <a:lstStyle/>
        <a:p>
          <a:endParaRPr lang="en-US"/>
        </a:p>
      </dgm:t>
    </dgm:pt>
    <dgm:pt modelId="{7127BFFC-E8B2-49CE-A978-F05F0AD19AC5}">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Understanding permissions vs sharing</a:t>
          </a:r>
          <a:endParaRPr lang="en-US" b="0">
            <a:solidFill>
              <a:schemeClr val="accent1"/>
            </a:solidFill>
            <a:latin typeface="Segoe UI" panose="020B0502040204020203" pitchFamily="34" charset="0"/>
            <a:cs typeface="Segoe UI" panose="020B0502040204020203" pitchFamily="34" charset="0"/>
          </a:endParaRPr>
        </a:p>
      </dgm:t>
    </dgm:pt>
    <dgm:pt modelId="{F7402C33-B50B-4074-A0EC-F5DD51FA5567}" type="parTrans" cxnId="{6BDA7C6B-44E0-4E0F-96C5-03F9A3B092D7}">
      <dgm:prSet/>
      <dgm:spPr/>
      <dgm:t>
        <a:bodyPr/>
        <a:lstStyle/>
        <a:p>
          <a:endParaRPr lang="en-US"/>
        </a:p>
      </dgm:t>
    </dgm:pt>
    <dgm:pt modelId="{F3F2E906-F947-44D3-9A70-69CFC58A7452}" type="sibTrans" cxnId="{6BDA7C6B-44E0-4E0F-96C5-03F9A3B092D7}">
      <dgm:prSet/>
      <dgm:spPr/>
      <dgm:t>
        <a:bodyPr/>
        <a:lstStyle/>
        <a:p>
          <a:endParaRPr lang="en-US"/>
        </a:p>
      </dgm:t>
    </dgm:pt>
    <dgm:pt modelId="{A121374F-79A4-4A63-90ED-35B127325996}">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What to expect before and after</a:t>
          </a:r>
          <a:endParaRPr lang="en-US" b="0">
            <a:solidFill>
              <a:schemeClr val="accent1"/>
            </a:solidFill>
            <a:latin typeface="Segoe UI" panose="020B0502040204020203" pitchFamily="34" charset="0"/>
            <a:cs typeface="Segoe UI" panose="020B0502040204020203" pitchFamily="34" charset="0"/>
          </a:endParaRPr>
        </a:p>
      </dgm:t>
    </dgm:pt>
    <dgm:pt modelId="{A4E5F0D6-4684-476C-BE49-C530407D01C5}" type="parTrans" cxnId="{3C03703C-0763-4759-8FA5-A62A16E45A70}">
      <dgm:prSet/>
      <dgm:spPr/>
      <dgm:t>
        <a:bodyPr/>
        <a:lstStyle/>
        <a:p>
          <a:endParaRPr lang="en-US"/>
        </a:p>
      </dgm:t>
    </dgm:pt>
    <dgm:pt modelId="{181CB005-58A6-4938-924C-5F593D157D6E}" type="sibTrans" cxnId="{3C03703C-0763-4759-8FA5-A62A16E45A70}">
      <dgm:prSet/>
      <dgm:spPr/>
      <dgm:t>
        <a:bodyPr/>
        <a:lstStyle/>
        <a:p>
          <a:endParaRPr lang="en-US"/>
        </a:p>
      </dgm:t>
    </dgm:pt>
    <dgm:pt modelId="{4C6CC6D0-11B2-4425-A58B-2FEABFF66F6E}">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Migration and network performance considerations</a:t>
          </a:r>
          <a:endParaRPr lang="en-US" b="0">
            <a:solidFill>
              <a:schemeClr val="accent1"/>
            </a:solidFill>
            <a:latin typeface="Segoe UI" panose="020B0502040204020203" pitchFamily="34" charset="0"/>
            <a:cs typeface="Segoe UI" panose="020B0502040204020203" pitchFamily="34" charset="0"/>
          </a:endParaRPr>
        </a:p>
      </dgm:t>
    </dgm:pt>
    <dgm:pt modelId="{74E14C5F-B323-4C48-9B17-D63E99BC4C42}" type="parTrans" cxnId="{BE9FA7A0-31AD-43BB-915E-6DCA1FEFC1F4}">
      <dgm:prSet/>
      <dgm:spPr/>
      <dgm:t>
        <a:bodyPr/>
        <a:lstStyle/>
        <a:p>
          <a:endParaRPr lang="en-US"/>
        </a:p>
      </dgm:t>
    </dgm:pt>
    <dgm:pt modelId="{207C9C94-2178-4151-A9DC-8C32DB81F52F}" type="sibTrans" cxnId="{BE9FA7A0-31AD-43BB-915E-6DCA1FEFC1F4}">
      <dgm:prSet/>
      <dgm:spPr/>
      <dgm:t>
        <a:bodyPr/>
        <a:lstStyle/>
        <a:p>
          <a:endParaRPr lang="en-US"/>
        </a:p>
      </dgm:t>
    </dgm:pt>
    <dgm:pt modelId="{22741952-06D1-4EE1-B8D0-48BA03561AB2}">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r>
            <a:rPr lang="en-US" b="0" i="0">
              <a:solidFill>
                <a:schemeClr val="accent1"/>
              </a:solidFill>
              <a:latin typeface="Segoe UI" panose="020B0502040204020203" pitchFamily="34" charset="0"/>
              <a:cs typeface="Segoe UI" panose="020B0502040204020203" pitchFamily="34" charset="0"/>
            </a:rPr>
            <a:t>Change management and communications</a:t>
          </a:r>
          <a:endParaRPr lang="en-US" b="0">
            <a:solidFill>
              <a:schemeClr val="accent1"/>
            </a:solidFill>
            <a:latin typeface="Segoe UI" panose="020B0502040204020203" pitchFamily="34" charset="0"/>
            <a:cs typeface="Segoe UI" panose="020B0502040204020203" pitchFamily="34" charset="0"/>
          </a:endParaRPr>
        </a:p>
      </dgm:t>
    </dgm:pt>
    <dgm:pt modelId="{FF2B1D4A-B95F-4EC1-AAB2-A46D20521EF8}" type="parTrans" cxnId="{EB9584DF-489D-4FE3-A523-58C08DAD6789}">
      <dgm:prSet/>
      <dgm:spPr/>
      <dgm:t>
        <a:bodyPr/>
        <a:lstStyle/>
        <a:p>
          <a:endParaRPr lang="en-US"/>
        </a:p>
      </dgm:t>
    </dgm:pt>
    <dgm:pt modelId="{531B6BEF-7BBC-4D8D-B114-48B7EFD135E2}" type="sibTrans" cxnId="{EB9584DF-489D-4FE3-A523-58C08DAD6789}">
      <dgm:prSet/>
      <dgm:spPr/>
      <dgm:t>
        <a:bodyPr/>
        <a:lstStyle/>
        <a:p>
          <a:endParaRPr lang="en-US"/>
        </a:p>
      </dgm:t>
    </dgm:pt>
    <dgm:pt modelId="{CC7B5FC9-C0CC-4FAE-A9C9-1281C07EFD4A}">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b="0">
            <a:solidFill>
              <a:schemeClr val="accent1"/>
            </a:solidFill>
            <a:latin typeface="Segoe UI" panose="020B0502040204020203" pitchFamily="34" charset="0"/>
            <a:cs typeface="Segoe UI" panose="020B0502040204020203" pitchFamily="34" charset="0"/>
          </a:endParaRPr>
        </a:p>
      </dgm:t>
    </dgm:pt>
    <dgm:pt modelId="{5473B53E-73C5-444C-8008-86B51C8F1398}" type="parTrans" cxnId="{111942C6-06F8-4F5E-8906-C1C02EEC0B17}">
      <dgm:prSet/>
      <dgm:spPr/>
      <dgm:t>
        <a:bodyPr/>
        <a:lstStyle/>
        <a:p>
          <a:endParaRPr lang="en-US"/>
        </a:p>
      </dgm:t>
    </dgm:pt>
    <dgm:pt modelId="{3296711E-CA48-4251-B7A5-B437BD8DC248}" type="sibTrans" cxnId="{111942C6-06F8-4F5E-8906-C1C02EEC0B17}">
      <dgm:prSet/>
      <dgm:spPr/>
      <dgm:t>
        <a:bodyPr/>
        <a:lstStyle/>
        <a:p>
          <a:endParaRPr lang="en-US"/>
        </a:p>
      </dgm:t>
    </dgm:pt>
    <dgm:pt modelId="{B0564B98-0E67-4B88-A4EC-15410215610A}">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b="0">
            <a:solidFill>
              <a:schemeClr val="accent1"/>
            </a:solidFill>
            <a:latin typeface="Segoe UI" panose="020B0502040204020203" pitchFamily="34" charset="0"/>
            <a:cs typeface="Segoe UI" panose="020B0502040204020203" pitchFamily="34" charset="0"/>
          </a:endParaRPr>
        </a:p>
      </dgm:t>
    </dgm:pt>
    <dgm:pt modelId="{B8BF3CBA-B430-4067-AD93-09C6DF5D9BF3}" type="parTrans" cxnId="{DB58C919-4458-4517-8995-69A8A8B94EB6}">
      <dgm:prSet/>
      <dgm:spPr/>
      <dgm:t>
        <a:bodyPr/>
        <a:lstStyle/>
        <a:p>
          <a:endParaRPr lang="en-US"/>
        </a:p>
      </dgm:t>
    </dgm:pt>
    <dgm:pt modelId="{2D8ADB4A-84E2-4522-84B1-EF21727D1B3F}" type="sibTrans" cxnId="{DB58C919-4458-4517-8995-69A8A8B94EB6}">
      <dgm:prSet/>
      <dgm:spPr/>
      <dgm:t>
        <a:bodyPr/>
        <a:lstStyle/>
        <a:p>
          <a:endParaRPr lang="en-US"/>
        </a:p>
      </dgm:t>
    </dgm:pt>
    <dgm:pt modelId="{1A56F733-10E7-4DA4-979E-BD0764716580}">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b="0">
            <a:solidFill>
              <a:schemeClr val="accent1"/>
            </a:solidFill>
            <a:latin typeface="Segoe UI" panose="020B0502040204020203" pitchFamily="34" charset="0"/>
            <a:cs typeface="Segoe UI" panose="020B0502040204020203" pitchFamily="34" charset="0"/>
          </a:endParaRPr>
        </a:p>
      </dgm:t>
    </dgm:pt>
    <dgm:pt modelId="{629FBB1C-FF27-4DFD-BF87-B5859343CAE6}" type="parTrans" cxnId="{8F59D5B9-E9CA-4CA8-BB5F-114237D883A4}">
      <dgm:prSet/>
      <dgm:spPr/>
      <dgm:t>
        <a:bodyPr/>
        <a:lstStyle/>
        <a:p>
          <a:endParaRPr lang="en-US"/>
        </a:p>
      </dgm:t>
    </dgm:pt>
    <dgm:pt modelId="{3FB64D72-871D-40E1-8871-013BEBEEFE43}" type="sibTrans" cxnId="{8F59D5B9-E9CA-4CA8-BB5F-114237D883A4}">
      <dgm:prSet/>
      <dgm:spPr/>
      <dgm:t>
        <a:bodyPr/>
        <a:lstStyle/>
        <a:p>
          <a:endParaRPr lang="en-US"/>
        </a:p>
      </dgm:t>
    </dgm:pt>
    <dgm:pt modelId="{E13B2703-976F-4C43-873D-C511A47AD1C9}">
      <dgm:prSet phldrT="[Text]">
        <dgm:style>
          <a:lnRef idx="2">
            <a:schemeClr val="accent1"/>
          </a:lnRef>
          <a:fillRef idx="1">
            <a:schemeClr val="lt1"/>
          </a:fillRef>
          <a:effectRef idx="0">
            <a:schemeClr val="accent1"/>
          </a:effectRef>
          <a:fontRef idx="minor">
            <a:schemeClr val="dk1"/>
          </a:fontRef>
        </dgm:style>
      </dgm:prSet>
      <dgm:spPr/>
      <dgm:t>
        <a:bodyPr/>
        <a:lstStyle/>
        <a:p>
          <a:pPr>
            <a:buFont typeface="Arial" panose="020B0604020202020204" pitchFamily="34" charset="0"/>
            <a:buChar char="•"/>
          </a:pPr>
          <a:endParaRPr lang="en-US" b="0">
            <a:solidFill>
              <a:schemeClr val="accent1"/>
            </a:solidFill>
            <a:latin typeface="Segoe UI" panose="020B0502040204020203" pitchFamily="34" charset="0"/>
            <a:cs typeface="Segoe UI" panose="020B0502040204020203" pitchFamily="34" charset="0"/>
          </a:endParaRPr>
        </a:p>
      </dgm:t>
    </dgm:pt>
    <dgm:pt modelId="{6E3993E6-6368-4515-96E5-B749BBFCC440}" type="parTrans" cxnId="{2168346B-A682-4C11-8ABE-01A5EE662796}">
      <dgm:prSet/>
      <dgm:spPr/>
      <dgm:t>
        <a:bodyPr/>
        <a:lstStyle/>
        <a:p>
          <a:endParaRPr lang="en-US"/>
        </a:p>
      </dgm:t>
    </dgm:pt>
    <dgm:pt modelId="{37C65C2D-3903-47AF-922D-287B7F3A6689}" type="sibTrans" cxnId="{2168346B-A682-4C11-8ABE-01A5EE662796}">
      <dgm:prSet/>
      <dgm:spPr/>
      <dgm:t>
        <a:bodyPr/>
        <a:lstStyle/>
        <a:p>
          <a:endParaRPr lang="en-US"/>
        </a:p>
      </dgm:t>
    </dgm:pt>
    <dgm:pt modelId="{1B7F3C15-CC76-4625-89FA-CBC1CCEA539C}">
      <dgm:prSet>
        <dgm:style>
          <a:lnRef idx="2">
            <a:schemeClr val="dk1"/>
          </a:lnRef>
          <a:fillRef idx="1">
            <a:schemeClr val="lt1"/>
          </a:fillRef>
          <a:effectRef idx="0">
            <a:schemeClr val="dk1"/>
          </a:effectRef>
          <a:fontRef idx="minor">
            <a:schemeClr val="dk1"/>
          </a:fontRef>
        </dgm:style>
      </dgm:prSet>
      <dgm:spPr/>
      <dgm:t>
        <a:bodyPr/>
        <a:lstStyle/>
        <a:p>
          <a:r>
            <a:rPr lang="en-US" b="0" i="0">
              <a:solidFill>
                <a:srgbClr val="002060"/>
              </a:solidFill>
              <a:latin typeface="Segoe UI" panose="020B0502040204020203" pitchFamily="34" charset="0"/>
              <a:cs typeface="Segoe UI" panose="020B0502040204020203" pitchFamily="34" charset="0"/>
            </a:rPr>
            <a:t>Remediate issues</a:t>
          </a:r>
          <a:endParaRPr lang="en-US" b="0">
            <a:solidFill>
              <a:srgbClr val="002060"/>
            </a:solidFill>
            <a:latin typeface="Segoe UI" panose="020B0502040204020203" pitchFamily="34" charset="0"/>
            <a:cs typeface="Segoe UI" panose="020B0502040204020203" pitchFamily="34" charset="0"/>
          </a:endParaRPr>
        </a:p>
      </dgm:t>
    </dgm:pt>
    <dgm:pt modelId="{D1888798-E3D3-48E8-9A5C-9D9C4DB6230B}" type="parTrans" cxnId="{07EF9119-83AC-4FE1-9317-6F8F68E34A37}">
      <dgm:prSet/>
      <dgm:spPr/>
      <dgm:t>
        <a:bodyPr/>
        <a:lstStyle/>
        <a:p>
          <a:endParaRPr lang="en-US"/>
        </a:p>
      </dgm:t>
    </dgm:pt>
    <dgm:pt modelId="{DD8C54A7-264A-4003-8334-29809FB6175C}" type="sibTrans" cxnId="{07EF9119-83AC-4FE1-9317-6F8F68E34A37}">
      <dgm:prSet/>
      <dgm:spPr/>
      <dgm:t>
        <a:bodyPr/>
        <a:lstStyle/>
        <a:p>
          <a:endParaRPr lang="en-US"/>
        </a:p>
      </dgm:t>
    </dgm:pt>
    <dgm:pt modelId="{6881AD52-1E06-4611-A617-7C5B45FDB17E}">
      <dgm:prSet>
        <dgm:style>
          <a:lnRef idx="2">
            <a:schemeClr val="dk1"/>
          </a:lnRef>
          <a:fillRef idx="1">
            <a:schemeClr val="lt1"/>
          </a:fillRef>
          <a:effectRef idx="0">
            <a:schemeClr val="dk1"/>
          </a:effectRef>
          <a:fontRef idx="minor">
            <a:schemeClr val="dk1"/>
          </a:fontRef>
        </dgm:style>
      </dgm:prSet>
      <dgm:spPr/>
      <dgm:t>
        <a:bodyPr/>
        <a:lstStyle/>
        <a:p>
          <a:endParaRPr lang="en-US" b="0">
            <a:solidFill>
              <a:srgbClr val="002060"/>
            </a:solidFill>
            <a:latin typeface="Segoe UI" panose="020B0502040204020203" pitchFamily="34" charset="0"/>
            <a:cs typeface="Segoe UI" panose="020B0502040204020203" pitchFamily="34" charset="0"/>
          </a:endParaRPr>
        </a:p>
      </dgm:t>
    </dgm:pt>
    <dgm:pt modelId="{BDA53582-3EE1-4FCE-953D-EBAA2A946486}" type="parTrans" cxnId="{C9FFA629-02DC-481B-BD6C-EE5E84D300FF}">
      <dgm:prSet/>
      <dgm:spPr/>
      <dgm:t>
        <a:bodyPr/>
        <a:lstStyle/>
        <a:p>
          <a:endParaRPr lang="en-US"/>
        </a:p>
      </dgm:t>
    </dgm:pt>
    <dgm:pt modelId="{F35FE4CB-D908-4B28-8D1E-6803397CE78F}" type="sibTrans" cxnId="{C9FFA629-02DC-481B-BD6C-EE5E84D300FF}">
      <dgm:prSet/>
      <dgm:spPr/>
      <dgm:t>
        <a:bodyPr/>
        <a:lstStyle/>
        <a:p>
          <a:endParaRPr lang="en-US"/>
        </a:p>
      </dgm:t>
    </dgm:pt>
    <dgm:pt modelId="{AB13F116-424C-4AE2-8344-8B2433491B1A}">
      <dgm:prSet phldrT="[Text]">
        <dgm:style>
          <a:lnRef idx="2">
            <a:schemeClr val="accent5"/>
          </a:lnRef>
          <a:fillRef idx="1">
            <a:schemeClr val="lt1"/>
          </a:fillRef>
          <a:effectRef idx="0">
            <a:schemeClr val="accent5"/>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Microsoft FastTrack services</a:t>
          </a:r>
          <a:endParaRPr lang="en-US">
            <a:solidFill>
              <a:srgbClr val="7030A0"/>
            </a:solidFill>
            <a:latin typeface="Segoe UI" panose="020B0502040204020203" pitchFamily="34" charset="0"/>
            <a:cs typeface="Segoe UI" panose="020B0502040204020203" pitchFamily="34" charset="0"/>
          </a:endParaRPr>
        </a:p>
      </dgm:t>
    </dgm:pt>
    <dgm:pt modelId="{4D4D21E8-46FA-43EE-83FF-DEB3812EE016}" type="parTrans" cxnId="{3B6A8B35-81E0-47C0-BF02-5678731F3D4A}">
      <dgm:prSet/>
      <dgm:spPr/>
      <dgm:t>
        <a:bodyPr/>
        <a:lstStyle/>
        <a:p>
          <a:endParaRPr lang="en-US"/>
        </a:p>
      </dgm:t>
    </dgm:pt>
    <dgm:pt modelId="{E72255F5-0667-4788-88DF-F09541DCD822}" type="sibTrans" cxnId="{3B6A8B35-81E0-47C0-BF02-5678731F3D4A}">
      <dgm:prSet/>
      <dgm:spPr/>
      <dgm:t>
        <a:bodyPr/>
        <a:lstStyle/>
        <a:p>
          <a:endParaRPr lang="en-US"/>
        </a:p>
      </dgm:t>
    </dgm:pt>
    <dgm:pt modelId="{BE92D0C8-48F0-4EC6-8BB5-C7EAB7EAC8FC}">
      <dgm:prSet phldrT="[Text]">
        <dgm:style>
          <a:lnRef idx="2">
            <a:schemeClr val="accent5"/>
          </a:lnRef>
          <a:fillRef idx="1">
            <a:schemeClr val="lt1"/>
          </a:fillRef>
          <a:effectRef idx="0">
            <a:schemeClr val="accent5"/>
          </a:effectRef>
          <a:fontRef idx="minor">
            <a:schemeClr val="dk1"/>
          </a:fontRef>
        </dgm:style>
      </dgm:prSet>
      <dgm:spPr>
        <a:ln>
          <a:solidFill>
            <a:srgbClr val="7030A0"/>
          </a:solidFill>
        </a:ln>
      </dgm:spPr>
      <dgm:t>
        <a:bodyPr/>
        <a:lstStyle/>
        <a:p>
          <a:endParaRPr lang="en-US">
            <a:solidFill>
              <a:srgbClr val="7030A0"/>
            </a:solidFill>
            <a:latin typeface="Segoe UI" panose="020B0502040204020203" pitchFamily="34" charset="0"/>
            <a:cs typeface="Segoe UI" panose="020B0502040204020203" pitchFamily="34" charset="0"/>
          </a:endParaRPr>
        </a:p>
      </dgm:t>
    </dgm:pt>
    <dgm:pt modelId="{BDA7C351-C753-4D81-90BF-DE70F917E156}" type="parTrans" cxnId="{CB08F374-F212-4B1E-998A-0F2472880DF1}">
      <dgm:prSet/>
      <dgm:spPr/>
      <dgm:t>
        <a:bodyPr/>
        <a:lstStyle/>
        <a:p>
          <a:endParaRPr lang="en-US"/>
        </a:p>
      </dgm:t>
    </dgm:pt>
    <dgm:pt modelId="{1FB476EC-26A3-4453-874D-CC9B12179A1E}" type="sibTrans" cxnId="{CB08F374-F212-4B1E-998A-0F2472880DF1}">
      <dgm:prSet/>
      <dgm:spPr/>
      <dgm:t>
        <a:bodyPr/>
        <a:lstStyle/>
        <a:p>
          <a:endParaRPr lang="en-US"/>
        </a:p>
      </dgm:t>
    </dgm:pt>
    <dgm:pt modelId="{8AB27673-C613-4709-ACB8-4EEDD83026BE}">
      <dgm:prSet phldrT="[Text]">
        <dgm:style>
          <a:lnRef idx="2">
            <a:schemeClr val="accent5"/>
          </a:lnRef>
          <a:fillRef idx="1">
            <a:schemeClr val="lt1"/>
          </a:fillRef>
          <a:effectRef idx="0">
            <a:schemeClr val="accent5"/>
          </a:effectRef>
          <a:fontRef idx="minor">
            <a:schemeClr val="dk1"/>
          </a:fontRef>
        </dgm:style>
      </dgm:prSet>
      <dgm:spPr>
        <a:ln>
          <a:solidFill>
            <a:srgbClr val="7030A0"/>
          </a:solidFill>
        </a:ln>
      </dgm:spPr>
      <dgm:t>
        <a:bodyPr/>
        <a:lstStyle/>
        <a:p>
          <a:r>
            <a:rPr lang="en-US" b="0" i="0">
              <a:solidFill>
                <a:srgbClr val="7030A0"/>
              </a:solidFill>
              <a:latin typeface="Segoe UI" panose="020B0502040204020203" pitchFamily="34" charset="0"/>
              <a:cs typeface="Segoe UI" panose="020B0502040204020203" pitchFamily="34" charset="0"/>
            </a:rPr>
            <a:t>Migration service providers</a:t>
          </a:r>
          <a:endParaRPr lang="en-US">
            <a:solidFill>
              <a:srgbClr val="7030A0"/>
            </a:solidFill>
            <a:latin typeface="Segoe UI" panose="020B0502040204020203" pitchFamily="34" charset="0"/>
            <a:cs typeface="Segoe UI" panose="020B0502040204020203" pitchFamily="34" charset="0"/>
          </a:endParaRPr>
        </a:p>
      </dgm:t>
    </dgm:pt>
    <dgm:pt modelId="{14B16646-3B56-4760-BA5F-5D6B928FDB8E}" type="parTrans" cxnId="{2DEA6DAC-C6DD-4349-AAEB-66AC9136DE9D}">
      <dgm:prSet/>
      <dgm:spPr/>
      <dgm:t>
        <a:bodyPr/>
        <a:lstStyle/>
        <a:p>
          <a:endParaRPr lang="en-US"/>
        </a:p>
      </dgm:t>
    </dgm:pt>
    <dgm:pt modelId="{B9494A6B-56E8-46CD-A59B-4B790F57B836}" type="sibTrans" cxnId="{2DEA6DAC-C6DD-4349-AAEB-66AC9136DE9D}">
      <dgm:prSet/>
      <dgm:spPr/>
      <dgm:t>
        <a:bodyPr/>
        <a:lstStyle/>
        <a:p>
          <a:endParaRPr lang="en-US"/>
        </a:p>
      </dgm:t>
    </dgm:pt>
    <dgm:pt modelId="{1082F1C5-A76A-48D4-864E-553B3649BA99}">
      <dgm:prSet phldrT="[Text]">
        <dgm:style>
          <a:lnRef idx="2">
            <a:schemeClr val="accent5"/>
          </a:lnRef>
          <a:fillRef idx="1">
            <a:schemeClr val="lt1"/>
          </a:fillRef>
          <a:effectRef idx="0">
            <a:schemeClr val="accent5"/>
          </a:effectRef>
          <a:fontRef idx="minor">
            <a:schemeClr val="dk1"/>
          </a:fontRef>
        </dgm:style>
      </dgm:prSet>
      <dgm:spPr>
        <a:ln>
          <a:solidFill>
            <a:srgbClr val="7030A0"/>
          </a:solidFill>
        </a:ln>
      </dgm:spPr>
      <dgm:t>
        <a:bodyPr/>
        <a:lstStyle/>
        <a:p>
          <a:endParaRPr lang="en-US">
            <a:solidFill>
              <a:srgbClr val="7030A0"/>
            </a:solidFill>
            <a:latin typeface="Segoe UI" panose="020B0502040204020203" pitchFamily="34" charset="0"/>
            <a:cs typeface="Segoe UI" panose="020B0502040204020203" pitchFamily="34" charset="0"/>
          </a:endParaRPr>
        </a:p>
      </dgm:t>
    </dgm:pt>
    <dgm:pt modelId="{3FAD216A-A792-497D-B4F2-7A82C8FD67C9}" type="parTrans" cxnId="{01C1AAAA-DA0B-4141-B139-0C56841686D2}">
      <dgm:prSet/>
      <dgm:spPr/>
      <dgm:t>
        <a:bodyPr/>
        <a:lstStyle/>
        <a:p>
          <a:endParaRPr lang="en-US"/>
        </a:p>
      </dgm:t>
    </dgm:pt>
    <dgm:pt modelId="{71D23190-D538-4C9E-BB16-57E5C03D33D1}" type="sibTrans" cxnId="{01C1AAAA-DA0B-4141-B139-0C56841686D2}">
      <dgm:prSet/>
      <dgm:spPr/>
      <dgm:t>
        <a:bodyPr/>
        <a:lstStyle/>
        <a:p>
          <a:endParaRPr lang="en-US"/>
        </a:p>
      </dgm:t>
    </dgm:pt>
    <dgm:pt modelId="{F3E97778-9596-432B-B29B-A9F73906D24C}">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Provide training</a:t>
          </a:r>
          <a:endParaRPr lang="en-US">
            <a:solidFill>
              <a:schemeClr val="accent4"/>
            </a:solidFill>
            <a:latin typeface="Segoe UI" panose="020B0502040204020203" pitchFamily="34" charset="0"/>
            <a:cs typeface="Segoe UI" panose="020B0502040204020203" pitchFamily="34" charset="0"/>
          </a:endParaRPr>
        </a:p>
      </dgm:t>
    </dgm:pt>
    <dgm:pt modelId="{A20C0672-6BCF-4D70-97BD-518BAC766ABA}" type="parTrans" cxnId="{B240D2F0-D1A0-4DDC-BE6F-812D70791EB9}">
      <dgm:prSet/>
      <dgm:spPr/>
      <dgm:t>
        <a:bodyPr/>
        <a:lstStyle/>
        <a:p>
          <a:endParaRPr lang="en-US"/>
        </a:p>
      </dgm:t>
    </dgm:pt>
    <dgm:pt modelId="{EDA5DE15-EEC7-4036-A438-E52953EEE5F3}" type="sibTrans" cxnId="{B240D2F0-D1A0-4DDC-BE6F-812D70791EB9}">
      <dgm:prSet/>
      <dgm:spPr/>
      <dgm:t>
        <a:bodyPr/>
        <a:lstStyle/>
        <a:p>
          <a:endParaRPr lang="en-US"/>
        </a:p>
      </dgm:t>
    </dgm:pt>
    <dgm:pt modelId="{BD009420-769C-43C1-A0D6-71BF316A7888}">
      <dgm:prSet phldrT="[Text]">
        <dgm:style>
          <a:lnRef idx="2">
            <a:schemeClr val="accent4"/>
          </a:lnRef>
          <a:fillRef idx="1">
            <a:schemeClr val="lt1"/>
          </a:fillRef>
          <a:effectRef idx="0">
            <a:schemeClr val="accent4"/>
          </a:effectRef>
          <a:fontRef idx="minor">
            <a:schemeClr val="dk1"/>
          </a:fontRef>
        </dgm:style>
      </dgm:prSet>
      <dgm:spPr/>
      <dgm:t>
        <a:bodyPr/>
        <a:lstStyle/>
        <a:p>
          <a:endParaRPr lang="en-US">
            <a:solidFill>
              <a:schemeClr val="accent4"/>
            </a:solidFill>
            <a:latin typeface="Segoe UI" panose="020B0502040204020203" pitchFamily="34" charset="0"/>
            <a:cs typeface="Segoe UI" panose="020B0502040204020203" pitchFamily="34" charset="0"/>
          </a:endParaRPr>
        </a:p>
      </dgm:t>
    </dgm:pt>
    <dgm:pt modelId="{A55837F0-E262-4C82-86AC-716BE9B423BE}" type="parTrans" cxnId="{1E998D8B-E2E9-45EE-8CC7-8ADE587F4A81}">
      <dgm:prSet/>
      <dgm:spPr/>
      <dgm:t>
        <a:bodyPr/>
        <a:lstStyle/>
        <a:p>
          <a:endParaRPr lang="en-US"/>
        </a:p>
      </dgm:t>
    </dgm:pt>
    <dgm:pt modelId="{959A7883-40AC-482F-B0AD-4E22ADD5B8A5}" type="sibTrans" cxnId="{1E998D8B-E2E9-45EE-8CC7-8ADE587F4A81}">
      <dgm:prSet/>
      <dgm:spPr/>
      <dgm:t>
        <a:bodyPr/>
        <a:lstStyle/>
        <a:p>
          <a:endParaRPr lang="en-US"/>
        </a:p>
      </dgm:t>
    </dgm:pt>
    <dgm:pt modelId="{44049A39-3642-4DF3-BC9B-E4CD1BFAC8DE}">
      <dgm:prSet phldrT="[Text]">
        <dgm:style>
          <a:lnRef idx="2">
            <a:schemeClr val="accent4"/>
          </a:lnRef>
          <a:fillRef idx="1">
            <a:schemeClr val="lt1"/>
          </a:fillRef>
          <a:effectRef idx="0">
            <a:schemeClr val="accent4"/>
          </a:effectRef>
          <a:fontRef idx="minor">
            <a:schemeClr val="dk1"/>
          </a:fontRef>
        </dgm:style>
      </dgm:prSet>
      <dgm:spPr/>
      <dgm:t>
        <a:bodyPr/>
        <a:lstStyle/>
        <a:p>
          <a:r>
            <a:rPr lang="en-US" b="0" i="0">
              <a:solidFill>
                <a:schemeClr val="accent4"/>
              </a:solidFill>
              <a:latin typeface="Segoe UI" panose="020B0502040204020203" pitchFamily="34" charset="0"/>
              <a:cs typeface="Segoe UI" panose="020B0502040204020203" pitchFamily="34" charset="0"/>
            </a:rPr>
            <a:t>Let users know how they are impacted</a:t>
          </a:r>
          <a:endParaRPr lang="en-US">
            <a:solidFill>
              <a:schemeClr val="accent4"/>
            </a:solidFill>
            <a:latin typeface="Segoe UI" panose="020B0502040204020203" pitchFamily="34" charset="0"/>
            <a:cs typeface="Segoe UI" panose="020B0502040204020203" pitchFamily="34" charset="0"/>
          </a:endParaRPr>
        </a:p>
      </dgm:t>
    </dgm:pt>
    <dgm:pt modelId="{17A7B8EB-2B62-4FD9-AA59-4AC3CE29124C}" type="parTrans" cxnId="{8C211D93-206E-4FD1-A710-92833AFD9BDD}">
      <dgm:prSet/>
      <dgm:spPr/>
      <dgm:t>
        <a:bodyPr/>
        <a:lstStyle/>
        <a:p>
          <a:endParaRPr lang="en-US"/>
        </a:p>
      </dgm:t>
    </dgm:pt>
    <dgm:pt modelId="{98BEA2A2-6D12-4588-B939-4ABA96EA4FC4}" type="sibTrans" cxnId="{8C211D93-206E-4FD1-A710-92833AFD9BDD}">
      <dgm:prSet/>
      <dgm:spPr/>
      <dgm:t>
        <a:bodyPr/>
        <a:lstStyle/>
        <a:p>
          <a:endParaRPr lang="en-US"/>
        </a:p>
      </dgm:t>
    </dgm:pt>
    <dgm:pt modelId="{DFCA05C1-3E88-4089-9993-FD8DFB256482}">
      <dgm:prSet phldrT="[Text]">
        <dgm:style>
          <a:lnRef idx="2">
            <a:schemeClr val="accent4"/>
          </a:lnRef>
          <a:fillRef idx="1">
            <a:schemeClr val="lt1"/>
          </a:fillRef>
          <a:effectRef idx="0">
            <a:schemeClr val="accent4"/>
          </a:effectRef>
          <a:fontRef idx="minor">
            <a:schemeClr val="dk1"/>
          </a:fontRef>
        </dgm:style>
      </dgm:prSet>
      <dgm:spPr/>
      <dgm:t>
        <a:bodyPr/>
        <a:lstStyle/>
        <a:p>
          <a:endParaRPr lang="en-US">
            <a:solidFill>
              <a:schemeClr val="accent4"/>
            </a:solidFill>
            <a:latin typeface="Segoe UI" panose="020B0502040204020203" pitchFamily="34" charset="0"/>
            <a:cs typeface="Segoe UI" panose="020B0502040204020203" pitchFamily="34" charset="0"/>
          </a:endParaRPr>
        </a:p>
      </dgm:t>
    </dgm:pt>
    <dgm:pt modelId="{71A94501-5D4A-47D8-8640-C6F567D6D983}" type="parTrans" cxnId="{9546BF85-12CD-4F50-8722-CF8A1F408882}">
      <dgm:prSet/>
      <dgm:spPr/>
      <dgm:t>
        <a:bodyPr/>
        <a:lstStyle/>
        <a:p>
          <a:endParaRPr lang="en-US"/>
        </a:p>
      </dgm:t>
    </dgm:pt>
    <dgm:pt modelId="{E1A8B3BC-E799-4040-AB83-C1F9EF6D7851}" type="sibTrans" cxnId="{9546BF85-12CD-4F50-8722-CF8A1F408882}">
      <dgm:prSet/>
      <dgm:spPr/>
      <dgm:t>
        <a:bodyPr/>
        <a:lstStyle/>
        <a:p>
          <a:endParaRPr lang="en-US"/>
        </a:p>
      </dgm:t>
    </dgm:pt>
    <dgm:pt modelId="{BD0FDA86-3C68-4FCB-8165-1EB515AC5281}">
      <dgm:prSet>
        <dgm:style>
          <a:lnRef idx="2">
            <a:schemeClr val="dk1"/>
          </a:lnRef>
          <a:fillRef idx="1">
            <a:schemeClr val="lt1"/>
          </a:fillRef>
          <a:effectRef idx="0">
            <a:schemeClr val="dk1"/>
          </a:effectRef>
          <a:fontRef idx="minor">
            <a:schemeClr val="dk1"/>
          </a:fontRef>
        </dgm:style>
      </dgm:prSet>
      <dgm:spPr/>
      <dgm:t>
        <a:bodyPr/>
        <a:lstStyle/>
        <a:p>
          <a:r>
            <a:rPr lang="en-US" b="0">
              <a:solidFill>
                <a:srgbClr val="002060"/>
              </a:solidFill>
              <a:latin typeface="Segoe UI" panose="020B0502040204020203" pitchFamily="34" charset="0"/>
              <a:cs typeface="Segoe UI" panose="020B0502040204020203" pitchFamily="34" charset="0"/>
            </a:rPr>
            <a:t>SPMT Scans</a:t>
          </a:r>
        </a:p>
      </dgm:t>
    </dgm:pt>
    <dgm:pt modelId="{25D80EBC-71D5-40E2-87AD-2985586F1CB2}" type="parTrans" cxnId="{979FD5FF-4061-46E4-BAAF-29CDB1780E91}">
      <dgm:prSet/>
      <dgm:spPr/>
      <dgm:t>
        <a:bodyPr/>
        <a:lstStyle/>
        <a:p>
          <a:endParaRPr lang="en-US"/>
        </a:p>
      </dgm:t>
    </dgm:pt>
    <dgm:pt modelId="{96311BA7-F1B4-40A8-AFF1-198BBDEB8914}" type="sibTrans" cxnId="{979FD5FF-4061-46E4-BAAF-29CDB1780E91}">
      <dgm:prSet/>
      <dgm:spPr/>
      <dgm:t>
        <a:bodyPr/>
        <a:lstStyle/>
        <a:p>
          <a:endParaRPr lang="en-US"/>
        </a:p>
      </dgm:t>
    </dgm:pt>
    <dgm:pt modelId="{AC837DB0-2B82-4AD8-91BD-2DE91F44B8A7}">
      <dgm:prSet>
        <dgm:style>
          <a:lnRef idx="2">
            <a:schemeClr val="dk1"/>
          </a:lnRef>
          <a:fillRef idx="1">
            <a:schemeClr val="lt1"/>
          </a:fillRef>
          <a:effectRef idx="0">
            <a:schemeClr val="dk1"/>
          </a:effectRef>
          <a:fontRef idx="minor">
            <a:schemeClr val="dk1"/>
          </a:fontRef>
        </dgm:style>
      </dgm:prSet>
      <dgm:spPr/>
      <dgm:t>
        <a:bodyPr/>
        <a:lstStyle/>
        <a:p>
          <a:endParaRPr lang="en-US" b="0">
            <a:solidFill>
              <a:srgbClr val="002060"/>
            </a:solidFill>
            <a:latin typeface="Segoe UI" panose="020B0502040204020203" pitchFamily="34" charset="0"/>
            <a:cs typeface="Segoe UI" panose="020B0502040204020203" pitchFamily="34" charset="0"/>
          </a:endParaRPr>
        </a:p>
      </dgm:t>
    </dgm:pt>
    <dgm:pt modelId="{04035C70-B6A8-44E0-A3AB-4DA3ABFCAA6F}" type="parTrans" cxnId="{0968E87A-B649-49BC-A5A0-3CEF93F52558}">
      <dgm:prSet/>
      <dgm:spPr/>
      <dgm:t>
        <a:bodyPr/>
        <a:lstStyle/>
        <a:p>
          <a:endParaRPr lang="en-US"/>
        </a:p>
      </dgm:t>
    </dgm:pt>
    <dgm:pt modelId="{D2EAF9A0-49A6-44C6-AD4D-C1F56FD43CA5}" type="sibTrans" cxnId="{0968E87A-B649-49BC-A5A0-3CEF93F52558}">
      <dgm:prSet/>
      <dgm:spPr/>
      <dgm:t>
        <a:bodyPr/>
        <a:lstStyle/>
        <a:p>
          <a:endParaRPr lang="en-US"/>
        </a:p>
      </dgm:t>
    </dgm:pt>
    <dgm:pt modelId="{72AAC214-F79B-42B8-AED5-A6F929E28033}">
      <dgm:prSet>
        <dgm:style>
          <a:lnRef idx="2">
            <a:schemeClr val="dk1"/>
          </a:lnRef>
          <a:fillRef idx="1">
            <a:schemeClr val="lt1"/>
          </a:fillRef>
          <a:effectRef idx="0">
            <a:schemeClr val="dk1"/>
          </a:effectRef>
          <a:fontRef idx="minor">
            <a:schemeClr val="dk1"/>
          </a:fontRef>
        </dgm:style>
      </dgm:prSet>
      <dgm:spPr/>
      <dgm:t>
        <a:bodyPr/>
        <a:lstStyle/>
        <a:p>
          <a:endParaRPr lang="en-US">
            <a:solidFill>
              <a:schemeClr val="tx1">
                <a:lumMod val="50000"/>
              </a:schemeClr>
            </a:solidFill>
            <a:latin typeface="Segoe UI" panose="020B0502040204020203" pitchFamily="34" charset="0"/>
            <a:cs typeface="Segoe UI" panose="020B0502040204020203" pitchFamily="34" charset="0"/>
          </a:endParaRPr>
        </a:p>
      </dgm:t>
    </dgm:pt>
    <dgm:pt modelId="{C6886362-2B64-44DC-BBA9-73BB21677835}" type="parTrans" cxnId="{469393EA-6103-4223-86A1-A20344170637}">
      <dgm:prSet/>
      <dgm:spPr/>
      <dgm:t>
        <a:bodyPr/>
        <a:lstStyle/>
        <a:p>
          <a:endParaRPr lang="en-US"/>
        </a:p>
      </dgm:t>
    </dgm:pt>
    <dgm:pt modelId="{8E8AAA1B-00EC-4C5D-91F3-4BA81DF96B7B}" type="sibTrans" cxnId="{469393EA-6103-4223-86A1-A20344170637}">
      <dgm:prSet/>
      <dgm:spPr/>
      <dgm:t>
        <a:bodyPr/>
        <a:lstStyle/>
        <a:p>
          <a:endParaRPr lang="en-US"/>
        </a:p>
      </dgm:t>
    </dgm:pt>
    <dgm:pt modelId="{D0650EB5-86E4-4BCF-9AE5-F54561F999DF}">
      <dgm:prSet>
        <dgm:style>
          <a:lnRef idx="2">
            <a:schemeClr val="dk1"/>
          </a:lnRef>
          <a:fillRef idx="1">
            <a:schemeClr val="lt1"/>
          </a:fillRef>
          <a:effectRef idx="0">
            <a:schemeClr val="dk1"/>
          </a:effectRef>
          <a:fontRef idx="minor">
            <a:schemeClr val="dk1"/>
          </a:fontRef>
        </dgm:style>
      </dgm:prSet>
      <dgm:spPr/>
      <dgm:t>
        <a:bodyPr/>
        <a:lstStyle/>
        <a:p>
          <a:endParaRPr lang="en-US">
            <a:solidFill>
              <a:schemeClr val="tx1">
                <a:lumMod val="50000"/>
              </a:schemeClr>
            </a:solidFill>
            <a:latin typeface="Segoe UI" panose="020B0502040204020203" pitchFamily="34" charset="0"/>
            <a:cs typeface="Segoe UI" panose="020B0502040204020203" pitchFamily="34" charset="0"/>
          </a:endParaRPr>
        </a:p>
      </dgm:t>
    </dgm:pt>
    <dgm:pt modelId="{3FF7C25C-ADBD-44F7-9B99-E0D1DD722231}" type="parTrans" cxnId="{030EB330-50F2-4D8C-B914-F85C89CE8BBA}">
      <dgm:prSet/>
      <dgm:spPr/>
      <dgm:t>
        <a:bodyPr/>
        <a:lstStyle/>
        <a:p>
          <a:endParaRPr lang="en-US"/>
        </a:p>
      </dgm:t>
    </dgm:pt>
    <dgm:pt modelId="{C507D6FC-C790-42EB-B524-405D2D61EF8B}" type="sibTrans" cxnId="{030EB330-50F2-4D8C-B914-F85C89CE8BBA}">
      <dgm:prSet/>
      <dgm:spPr/>
      <dgm:t>
        <a:bodyPr/>
        <a:lstStyle/>
        <a:p>
          <a:endParaRPr lang="en-US"/>
        </a:p>
      </dgm:t>
    </dgm:pt>
    <dgm:pt modelId="{DC21E730-B364-46B8-AADD-72EDA72D7CDA}">
      <dgm:prSet>
        <dgm:style>
          <a:lnRef idx="2">
            <a:schemeClr val="dk1"/>
          </a:lnRef>
          <a:fillRef idx="1">
            <a:schemeClr val="lt1"/>
          </a:fillRef>
          <a:effectRef idx="0">
            <a:schemeClr val="dk1"/>
          </a:effectRef>
          <a:fontRef idx="minor">
            <a:schemeClr val="dk1"/>
          </a:fontRef>
        </dgm:style>
      </dgm:prSet>
      <dgm:spPr/>
      <dgm:t>
        <a:bodyPr/>
        <a:lstStyle/>
        <a:p>
          <a:endParaRPr lang="en-US">
            <a:solidFill>
              <a:schemeClr val="tx1">
                <a:lumMod val="50000"/>
              </a:schemeClr>
            </a:solidFill>
            <a:latin typeface="Segoe UI" panose="020B0502040204020203" pitchFamily="34" charset="0"/>
            <a:cs typeface="Segoe UI" panose="020B0502040204020203" pitchFamily="34" charset="0"/>
          </a:endParaRPr>
        </a:p>
      </dgm:t>
    </dgm:pt>
    <dgm:pt modelId="{B19D698C-8819-49DE-9279-2D000E30C9AC}" type="parTrans" cxnId="{6729C691-64F7-4DE4-9100-FE09FA99F9DB}">
      <dgm:prSet/>
      <dgm:spPr/>
      <dgm:t>
        <a:bodyPr/>
        <a:lstStyle/>
        <a:p>
          <a:endParaRPr lang="en-US"/>
        </a:p>
      </dgm:t>
    </dgm:pt>
    <dgm:pt modelId="{5F2E841B-A121-4A90-BCCE-6E83A241D8A8}" type="sibTrans" cxnId="{6729C691-64F7-4DE4-9100-FE09FA99F9DB}">
      <dgm:prSet/>
      <dgm:spPr/>
      <dgm:t>
        <a:bodyPr/>
        <a:lstStyle/>
        <a:p>
          <a:endParaRPr lang="en-US"/>
        </a:p>
      </dgm:t>
    </dgm:pt>
    <dgm:pt modelId="{1F414742-23D4-4180-94A5-DEB223895500}">
      <dgm:prSet>
        <dgm:style>
          <a:lnRef idx="2">
            <a:schemeClr val="dk1"/>
          </a:lnRef>
          <a:fillRef idx="1">
            <a:schemeClr val="lt1"/>
          </a:fillRef>
          <a:effectRef idx="0">
            <a:schemeClr val="dk1"/>
          </a:effectRef>
          <a:fontRef idx="minor">
            <a:schemeClr val="dk1"/>
          </a:fontRef>
        </dgm:style>
      </dgm:prSet>
      <dgm:spPr/>
      <dgm:t>
        <a:bodyPr/>
        <a:lstStyle/>
        <a:p>
          <a:endParaRPr lang="en-US" b="0">
            <a:solidFill>
              <a:srgbClr val="002060"/>
            </a:solidFill>
            <a:latin typeface="Segoe UI" panose="020B0502040204020203" pitchFamily="34" charset="0"/>
            <a:cs typeface="Segoe UI" panose="020B0502040204020203" pitchFamily="34" charset="0"/>
          </a:endParaRPr>
        </a:p>
      </dgm:t>
    </dgm:pt>
    <dgm:pt modelId="{356C9603-5521-4597-8281-4E5EA649B00B}" type="parTrans" cxnId="{BD8BD723-8EDE-4678-BA8C-601F57EF66D0}">
      <dgm:prSet/>
      <dgm:spPr/>
      <dgm:t>
        <a:bodyPr/>
        <a:lstStyle/>
        <a:p>
          <a:endParaRPr lang="en-US"/>
        </a:p>
      </dgm:t>
    </dgm:pt>
    <dgm:pt modelId="{76D4A816-9D27-4F28-9466-DCCBEE24EB5F}" type="sibTrans" cxnId="{BD8BD723-8EDE-4678-BA8C-601F57EF66D0}">
      <dgm:prSet/>
      <dgm:spPr/>
      <dgm:t>
        <a:bodyPr/>
        <a:lstStyle/>
        <a:p>
          <a:endParaRPr lang="en-US"/>
        </a:p>
      </dgm:t>
    </dgm:pt>
    <dgm:pt modelId="{0890DD49-9AB8-4DD4-92BC-36BA560DF627}">
      <dgm:prSet>
        <dgm:style>
          <a:lnRef idx="2">
            <a:schemeClr val="dk1"/>
          </a:lnRef>
          <a:fillRef idx="1">
            <a:schemeClr val="lt1"/>
          </a:fillRef>
          <a:effectRef idx="0">
            <a:schemeClr val="dk1"/>
          </a:effectRef>
          <a:fontRef idx="minor">
            <a:schemeClr val="dk1"/>
          </a:fontRef>
        </dgm:style>
      </dgm:prSet>
      <dgm:spPr/>
      <dgm:t>
        <a:bodyPr/>
        <a:lstStyle/>
        <a:p>
          <a:r>
            <a:rPr lang="en-US" b="0">
              <a:solidFill>
                <a:srgbClr val="002060"/>
              </a:solidFill>
              <a:latin typeface="Segoe UI" panose="020B0502040204020203" pitchFamily="34" charset="0"/>
              <a:cs typeface="Segoe UI" panose="020B0502040204020203" pitchFamily="34" charset="0"/>
            </a:rPr>
            <a:t>File Share Permissions Planning</a:t>
          </a:r>
        </a:p>
      </dgm:t>
    </dgm:pt>
    <dgm:pt modelId="{F626A5CC-9585-414C-B390-CFB22EFEFA71}" type="parTrans" cxnId="{222281A3-B689-4CC7-AC29-A071048BE2DF}">
      <dgm:prSet/>
      <dgm:spPr/>
      <dgm:t>
        <a:bodyPr/>
        <a:lstStyle/>
        <a:p>
          <a:endParaRPr lang="en-US"/>
        </a:p>
      </dgm:t>
    </dgm:pt>
    <dgm:pt modelId="{6E99D8FC-B9EF-4DF5-B0BD-5DBF7E17ED0B}" type="sibTrans" cxnId="{222281A3-B689-4CC7-AC29-A071048BE2DF}">
      <dgm:prSet/>
      <dgm:spPr/>
      <dgm:t>
        <a:bodyPr/>
        <a:lstStyle/>
        <a:p>
          <a:endParaRPr lang="en-US"/>
        </a:p>
      </dgm:t>
    </dgm:pt>
    <dgm:pt modelId="{313C459C-2763-415D-98FB-4791C13E6921}">
      <dgm:prSet>
        <dgm:style>
          <a:lnRef idx="2">
            <a:schemeClr val="dk1"/>
          </a:lnRef>
          <a:fillRef idx="1">
            <a:schemeClr val="lt1"/>
          </a:fillRef>
          <a:effectRef idx="0">
            <a:schemeClr val="dk1"/>
          </a:effectRef>
          <a:fontRef idx="minor">
            <a:schemeClr val="dk1"/>
          </a:fontRef>
        </dgm:style>
      </dgm:prSet>
      <dgm:spPr/>
      <dgm:t>
        <a:bodyPr/>
        <a:lstStyle/>
        <a:p>
          <a:r>
            <a:rPr lang="en-US" b="0">
              <a:solidFill>
                <a:srgbClr val="002060"/>
              </a:solidFill>
              <a:latin typeface="Segoe UI" panose="020B0502040204020203" pitchFamily="34" charset="0"/>
              <a:cs typeface="Segoe UI" panose="020B0502040204020203" pitchFamily="34" charset="0"/>
            </a:rPr>
            <a:t>Migration Manager Scans</a:t>
          </a:r>
        </a:p>
      </dgm:t>
    </dgm:pt>
    <dgm:pt modelId="{69BB219B-308F-4BAD-8505-CD6F758F9309}" type="parTrans" cxnId="{9D4EB3EC-34BC-4BE2-BE4E-49FABA7A3607}">
      <dgm:prSet/>
      <dgm:spPr/>
      <dgm:t>
        <a:bodyPr/>
        <a:lstStyle/>
        <a:p>
          <a:endParaRPr lang="en-US"/>
        </a:p>
      </dgm:t>
    </dgm:pt>
    <dgm:pt modelId="{AEC566BA-EB75-48CA-8E7C-8C2309D97B90}" type="sibTrans" cxnId="{9D4EB3EC-34BC-4BE2-BE4E-49FABA7A3607}">
      <dgm:prSet/>
      <dgm:spPr/>
      <dgm:t>
        <a:bodyPr/>
        <a:lstStyle/>
        <a:p>
          <a:endParaRPr lang="en-US"/>
        </a:p>
      </dgm:t>
    </dgm:pt>
    <dgm:pt modelId="{7901485A-7043-4C5A-B783-DE29EBF3FC30}">
      <dgm:prSet>
        <dgm:style>
          <a:lnRef idx="2">
            <a:schemeClr val="dk1"/>
          </a:lnRef>
          <a:fillRef idx="1">
            <a:schemeClr val="lt1"/>
          </a:fillRef>
          <a:effectRef idx="0">
            <a:schemeClr val="dk1"/>
          </a:effectRef>
          <a:fontRef idx="minor">
            <a:schemeClr val="dk1"/>
          </a:fontRef>
        </dgm:style>
      </dgm:prSet>
      <dgm:spPr/>
      <dgm:t>
        <a:bodyPr/>
        <a:lstStyle/>
        <a:p>
          <a:endParaRPr lang="en-US" b="0">
            <a:solidFill>
              <a:srgbClr val="002060"/>
            </a:solidFill>
            <a:latin typeface="Segoe UI" panose="020B0502040204020203" pitchFamily="34" charset="0"/>
            <a:cs typeface="Segoe UI" panose="020B0502040204020203" pitchFamily="34" charset="0"/>
          </a:endParaRPr>
        </a:p>
      </dgm:t>
    </dgm:pt>
    <dgm:pt modelId="{7F4EF649-EE68-48FE-A937-82829F319EAF}" type="parTrans" cxnId="{22996CBE-E5E9-4AF8-B873-229D552B349B}">
      <dgm:prSet/>
      <dgm:spPr/>
      <dgm:t>
        <a:bodyPr/>
        <a:lstStyle/>
        <a:p>
          <a:endParaRPr lang="en-US"/>
        </a:p>
      </dgm:t>
    </dgm:pt>
    <dgm:pt modelId="{9BDE9255-F444-48B2-AEA3-5A27637515A1}" type="sibTrans" cxnId="{22996CBE-E5E9-4AF8-B873-229D552B349B}">
      <dgm:prSet/>
      <dgm:spPr/>
      <dgm:t>
        <a:bodyPr/>
        <a:lstStyle/>
        <a:p>
          <a:endParaRPr lang="en-US"/>
        </a:p>
      </dgm:t>
    </dgm:pt>
    <dgm:pt modelId="{32232C89-035A-40D6-9F0D-4D064A012F2A}" type="pres">
      <dgm:prSet presAssocID="{2D075DF8-A7A4-4837-AFD7-BF16C541CB56}" presName="Name0" presStyleCnt="0">
        <dgm:presLayoutVars>
          <dgm:dir/>
          <dgm:animLvl val="lvl"/>
          <dgm:resizeHandles val="exact"/>
        </dgm:presLayoutVars>
      </dgm:prSet>
      <dgm:spPr/>
    </dgm:pt>
    <dgm:pt modelId="{65B3BB45-4A96-433C-BC3C-AE9CA68C0C76}" type="pres">
      <dgm:prSet presAssocID="{28BD3BA3-A39D-4CAB-92A9-456D63459A20}" presName="composite" presStyleCnt="0"/>
      <dgm:spPr/>
    </dgm:pt>
    <dgm:pt modelId="{76B7F989-0CD5-4A98-AA61-E38B16F7563A}" type="pres">
      <dgm:prSet presAssocID="{28BD3BA3-A39D-4CAB-92A9-456D63459A20}" presName="parTx" presStyleLbl="alignNode1" presStyleIdx="0" presStyleCnt="5">
        <dgm:presLayoutVars>
          <dgm:chMax val="0"/>
          <dgm:chPref val="0"/>
          <dgm:bulletEnabled val="1"/>
        </dgm:presLayoutVars>
      </dgm:prSet>
      <dgm:spPr/>
    </dgm:pt>
    <dgm:pt modelId="{DE50BE98-7569-4011-A61A-28D0F79E5D3E}" type="pres">
      <dgm:prSet presAssocID="{28BD3BA3-A39D-4CAB-92A9-456D63459A20}" presName="desTx" presStyleLbl="alignAccFollowNode1" presStyleIdx="0" presStyleCnt="5">
        <dgm:presLayoutVars>
          <dgm:bulletEnabled val="1"/>
        </dgm:presLayoutVars>
      </dgm:prSet>
      <dgm:spPr/>
    </dgm:pt>
    <dgm:pt modelId="{10A5FA08-2E46-4145-8452-6C37B017DA6D}" type="pres">
      <dgm:prSet presAssocID="{EE2D97F3-FB56-47F4-85A2-54761BD853B2}" presName="space" presStyleCnt="0"/>
      <dgm:spPr/>
    </dgm:pt>
    <dgm:pt modelId="{9C4FF03D-70C7-49E1-A031-7E5C5E36846D}" type="pres">
      <dgm:prSet presAssocID="{9E74B286-29E0-4B73-8B09-228CB00E9CC4}" presName="composite" presStyleCnt="0"/>
      <dgm:spPr/>
    </dgm:pt>
    <dgm:pt modelId="{75467E5E-C922-41A1-B74F-324B71590F9E}" type="pres">
      <dgm:prSet presAssocID="{9E74B286-29E0-4B73-8B09-228CB00E9CC4}" presName="parTx" presStyleLbl="alignNode1" presStyleIdx="1" presStyleCnt="5">
        <dgm:presLayoutVars>
          <dgm:chMax val="0"/>
          <dgm:chPref val="0"/>
          <dgm:bulletEnabled val="1"/>
        </dgm:presLayoutVars>
      </dgm:prSet>
      <dgm:spPr/>
    </dgm:pt>
    <dgm:pt modelId="{37ED92B3-D0B9-4BB4-B25B-F2D9CE13F08E}" type="pres">
      <dgm:prSet presAssocID="{9E74B286-29E0-4B73-8B09-228CB00E9CC4}" presName="desTx" presStyleLbl="alignAccFollowNode1" presStyleIdx="1" presStyleCnt="5">
        <dgm:presLayoutVars>
          <dgm:bulletEnabled val="1"/>
        </dgm:presLayoutVars>
      </dgm:prSet>
      <dgm:spPr/>
    </dgm:pt>
    <dgm:pt modelId="{D5EB9595-6219-4883-A25F-25ACBB49F465}" type="pres">
      <dgm:prSet presAssocID="{08E56B9A-43CF-4741-A88A-67F7846691C7}" presName="space" presStyleCnt="0"/>
      <dgm:spPr/>
    </dgm:pt>
    <dgm:pt modelId="{413E5950-8212-42A3-A1F9-C61F8A51EE49}" type="pres">
      <dgm:prSet presAssocID="{3B2E3052-7A2B-4A97-B856-CDC04C3D1E5D}" presName="composite" presStyleCnt="0"/>
      <dgm:spPr/>
    </dgm:pt>
    <dgm:pt modelId="{998BC240-07E6-4F10-9537-13B1BCE2AFD2}" type="pres">
      <dgm:prSet presAssocID="{3B2E3052-7A2B-4A97-B856-CDC04C3D1E5D}" presName="parTx" presStyleLbl="alignNode1" presStyleIdx="2" presStyleCnt="5">
        <dgm:presLayoutVars>
          <dgm:chMax val="0"/>
          <dgm:chPref val="0"/>
          <dgm:bulletEnabled val="1"/>
        </dgm:presLayoutVars>
      </dgm:prSet>
      <dgm:spPr/>
    </dgm:pt>
    <dgm:pt modelId="{A8945EA2-34F2-4F20-9538-195E4C87269A}" type="pres">
      <dgm:prSet presAssocID="{3B2E3052-7A2B-4A97-B856-CDC04C3D1E5D}" presName="desTx" presStyleLbl="alignAccFollowNode1" presStyleIdx="2" presStyleCnt="5">
        <dgm:presLayoutVars>
          <dgm:bulletEnabled val="1"/>
        </dgm:presLayoutVars>
      </dgm:prSet>
      <dgm:spPr/>
    </dgm:pt>
    <dgm:pt modelId="{6D5DF30A-B7BD-4479-85D4-4DE57518DE9A}" type="pres">
      <dgm:prSet presAssocID="{4F9886ED-E2CD-4799-93C3-2C86B80307C8}" presName="space" presStyleCnt="0"/>
      <dgm:spPr/>
    </dgm:pt>
    <dgm:pt modelId="{C7852A25-FC8A-4EC1-B9ED-9CCBE311E868}" type="pres">
      <dgm:prSet presAssocID="{C6F3318B-D7C5-462E-B230-FCBB0D04ABE2}" presName="composite" presStyleCnt="0"/>
      <dgm:spPr/>
    </dgm:pt>
    <dgm:pt modelId="{34D50730-F96D-41D7-A5E2-776E7FA11825}" type="pres">
      <dgm:prSet presAssocID="{C6F3318B-D7C5-462E-B230-FCBB0D04ABE2}" presName="parTx" presStyleLbl="alignNode1" presStyleIdx="3" presStyleCnt="5">
        <dgm:presLayoutVars>
          <dgm:chMax val="0"/>
          <dgm:chPref val="0"/>
          <dgm:bulletEnabled val="1"/>
        </dgm:presLayoutVars>
      </dgm:prSet>
      <dgm:spPr/>
    </dgm:pt>
    <dgm:pt modelId="{2DB199F0-E944-434C-B02E-BEDD9E695F75}" type="pres">
      <dgm:prSet presAssocID="{C6F3318B-D7C5-462E-B230-FCBB0D04ABE2}" presName="desTx" presStyleLbl="alignAccFollowNode1" presStyleIdx="3" presStyleCnt="5">
        <dgm:presLayoutVars>
          <dgm:bulletEnabled val="1"/>
        </dgm:presLayoutVars>
      </dgm:prSet>
      <dgm:spPr/>
    </dgm:pt>
    <dgm:pt modelId="{8495A6D6-2470-4E9C-9598-B39D86E4765E}" type="pres">
      <dgm:prSet presAssocID="{38C100B8-CC4B-4E72-9C03-9A3D2FF17D03}" presName="space" presStyleCnt="0"/>
      <dgm:spPr/>
    </dgm:pt>
    <dgm:pt modelId="{280896FD-7D77-4EA7-A759-AB3F64DAF054}" type="pres">
      <dgm:prSet presAssocID="{6040E500-E844-4978-8D9E-860CF06FD576}" presName="composite" presStyleCnt="0"/>
      <dgm:spPr/>
    </dgm:pt>
    <dgm:pt modelId="{0590B3FC-7ACA-4879-88ED-0812F2632F06}" type="pres">
      <dgm:prSet presAssocID="{6040E500-E844-4978-8D9E-860CF06FD576}" presName="parTx" presStyleLbl="alignNode1" presStyleIdx="4" presStyleCnt="5">
        <dgm:presLayoutVars>
          <dgm:chMax val="0"/>
          <dgm:chPref val="0"/>
          <dgm:bulletEnabled val="1"/>
        </dgm:presLayoutVars>
      </dgm:prSet>
      <dgm:spPr/>
    </dgm:pt>
    <dgm:pt modelId="{641D24CB-F9EB-4E41-BDD4-4E1952A5824C}" type="pres">
      <dgm:prSet presAssocID="{6040E500-E844-4978-8D9E-860CF06FD576}" presName="desTx" presStyleLbl="alignAccFollowNode1" presStyleIdx="4" presStyleCnt="5">
        <dgm:presLayoutVars>
          <dgm:bulletEnabled val="1"/>
        </dgm:presLayoutVars>
      </dgm:prSet>
      <dgm:spPr/>
    </dgm:pt>
  </dgm:ptLst>
  <dgm:cxnLst>
    <dgm:cxn modelId="{8FC7AC03-BE3F-4730-A73E-3979F12D6353}" srcId="{2D075DF8-A7A4-4837-AFD7-BF16C541CB56}" destId="{6040E500-E844-4978-8D9E-860CF06FD576}" srcOrd="4" destOrd="0" parTransId="{DDBAD276-F8C7-4023-8022-4F93081D7CE9}" sibTransId="{30E7717B-62B7-426B-AA97-19144F9A4C24}"/>
    <dgm:cxn modelId="{D23F4B08-C81D-454E-8719-AD54A8FBF928}" type="presOf" srcId="{22741952-06D1-4EE1-B8D0-48BA03561AB2}" destId="{DE50BE98-7569-4011-A61A-28D0F79E5D3E}" srcOrd="0" destOrd="8" presId="urn:microsoft.com/office/officeart/2005/8/layout/hList1"/>
    <dgm:cxn modelId="{FD30EE0B-30B2-4A97-9979-E159F9293BA6}" srcId="{2D075DF8-A7A4-4837-AFD7-BF16C541CB56}" destId="{28BD3BA3-A39D-4CAB-92A9-456D63459A20}" srcOrd="0" destOrd="0" parTransId="{0FA76A45-22F8-4EFD-A6D2-D2EF8F60AB1A}" sibTransId="{EE2D97F3-FB56-47F4-85A2-54761BD853B2}"/>
    <dgm:cxn modelId="{779FE50E-5410-4B91-A020-05695531F3D2}" type="presOf" srcId="{C6F3318B-D7C5-462E-B230-FCBB0D04ABE2}" destId="{34D50730-F96D-41D7-A5E2-776E7FA11825}" srcOrd="0" destOrd="0" presId="urn:microsoft.com/office/officeart/2005/8/layout/hList1"/>
    <dgm:cxn modelId="{345BEA10-931A-4422-9FDE-BEDE35466C37}" type="presOf" srcId="{7901485A-7043-4C5A-B783-DE29EBF3FC30}" destId="{37ED92B3-D0B9-4BB4-B25B-F2D9CE13F08E}" srcOrd="0" destOrd="5" presId="urn:microsoft.com/office/officeart/2005/8/layout/hList1"/>
    <dgm:cxn modelId="{1211D815-4361-4082-8E10-3B19CE92A8E1}" srcId="{2D075DF8-A7A4-4837-AFD7-BF16C541CB56}" destId="{9E74B286-29E0-4B73-8B09-228CB00E9CC4}" srcOrd="1" destOrd="0" parTransId="{EECE7DA8-317C-4FCB-AB90-BA0F8C949B76}" sibTransId="{08E56B9A-43CF-4741-A88A-67F7846691C7}"/>
    <dgm:cxn modelId="{07EF9119-83AC-4FE1-9317-6F8F68E34A37}" srcId="{9E74B286-29E0-4B73-8B09-228CB00E9CC4}" destId="{1B7F3C15-CC76-4625-89FA-CBC1CCEA539C}" srcOrd="2" destOrd="0" parTransId="{D1888798-E3D3-48E8-9A5C-9D9C4DB6230B}" sibTransId="{DD8C54A7-264A-4003-8334-29809FB6175C}"/>
    <dgm:cxn modelId="{DB58C919-4458-4517-8995-69A8A8B94EB6}" srcId="{28BD3BA3-A39D-4CAB-92A9-456D63459A20}" destId="{B0564B98-0E67-4B88-A4EC-15410215610A}" srcOrd="3" destOrd="0" parTransId="{B8BF3CBA-B430-4067-AD93-09C6DF5D9BF3}" sibTransId="{2D8ADB4A-84E2-4522-84B1-EF21727D1B3F}"/>
    <dgm:cxn modelId="{9A840922-7E16-41FA-A8D7-0650A8E962F0}" type="presOf" srcId="{2D075DF8-A7A4-4837-AFD7-BF16C541CB56}" destId="{32232C89-035A-40D6-9F0D-4D064A012F2A}" srcOrd="0" destOrd="0" presId="urn:microsoft.com/office/officeart/2005/8/layout/hList1"/>
    <dgm:cxn modelId="{BD8BD723-8EDE-4678-BA8C-601F57EF66D0}" srcId="{9E74B286-29E0-4B73-8B09-228CB00E9CC4}" destId="{1F414742-23D4-4180-94A5-DEB223895500}" srcOrd="7" destOrd="0" parTransId="{356C9603-5521-4597-8281-4E5EA649B00B}" sibTransId="{76D4A816-9D27-4F28-9466-DCCBEE24EB5F}"/>
    <dgm:cxn modelId="{21701627-C4DF-4E16-8288-DBAB032970A8}" srcId="{C6F3318B-D7C5-462E-B230-FCBB0D04ABE2}" destId="{D3DC576F-EB77-479A-8B37-184F04B11361}" srcOrd="0" destOrd="0" parTransId="{EB3FA057-8FF1-4BBC-8A07-61D939BEADC0}" sibTransId="{4E31FCE7-B963-4D39-8F8A-8A7D0662EBED}"/>
    <dgm:cxn modelId="{C9FFA629-02DC-481B-BD6C-EE5E84D300FF}" srcId="{9E74B286-29E0-4B73-8B09-228CB00E9CC4}" destId="{6881AD52-1E06-4611-A617-7C5B45FDB17E}" srcOrd="1" destOrd="0" parTransId="{BDA53582-3EE1-4FCE-953D-EBAA2A946486}" sibTransId="{F35FE4CB-D908-4B28-8D1E-6803397CE78F}"/>
    <dgm:cxn modelId="{698C052A-D354-4201-902E-5E2B50E97693}" type="presOf" srcId="{BE92D0C8-48F0-4EC6-8BB5-C7EAB7EAC8FC}" destId="{2DB199F0-E944-434C-B02E-BEDD9E695F75}" srcOrd="0" destOrd="1" presId="urn:microsoft.com/office/officeart/2005/8/layout/hList1"/>
    <dgm:cxn modelId="{D5621A2B-B1E2-4375-BF3F-9E1022E51149}" srcId="{3B2E3052-7A2B-4A97-B856-CDC04C3D1E5D}" destId="{5E1E30F7-EFCE-46CA-8AC7-1EBD25EAE7A6}" srcOrd="0" destOrd="0" parTransId="{0F39FCBC-A26B-4AFF-AA14-5200E774365B}" sibTransId="{45EDFE92-6398-4822-BED0-2D0553552688}"/>
    <dgm:cxn modelId="{030EB330-50F2-4D8C-B914-F85C89CE8BBA}" srcId="{9E74B286-29E0-4B73-8B09-228CB00E9CC4}" destId="{D0650EB5-86E4-4BCF-9AE5-F54561F999DF}" srcOrd="10" destOrd="0" parTransId="{3FF7C25C-ADBD-44F7-9B99-E0D1DD722231}" sibTransId="{C507D6FC-C790-42EB-B524-405D2D61EF8B}"/>
    <dgm:cxn modelId="{00229B32-1E1C-4A46-A0E9-6CEF1E91D82D}" type="presOf" srcId="{44049A39-3642-4DF3-BC9B-E4CD1BFAC8DE}" destId="{641D24CB-F9EB-4E41-BDD4-4E1952A5824C}" srcOrd="0" destOrd="4" presId="urn:microsoft.com/office/officeart/2005/8/layout/hList1"/>
    <dgm:cxn modelId="{7E817933-C16F-47E0-BF41-EFDBC2A29693}" type="presOf" srcId="{7127BFFC-E8B2-49CE-A978-F05F0AD19AC5}" destId="{DE50BE98-7569-4011-A61A-28D0F79E5D3E}" srcOrd="0" destOrd="2" presId="urn:microsoft.com/office/officeart/2005/8/layout/hList1"/>
    <dgm:cxn modelId="{C4DA1934-9328-4315-A7F3-0842E48CA434}" srcId="{28BD3BA3-A39D-4CAB-92A9-456D63459A20}" destId="{0FB37047-280A-4776-A315-01061916C955}" srcOrd="0" destOrd="0" parTransId="{17CC0A26-689D-4A0B-B6E1-CF040F24206E}" sibTransId="{6FBEF442-645E-4937-8909-F781BBBAE69E}"/>
    <dgm:cxn modelId="{3B6A8B35-81E0-47C0-BF02-5678731F3D4A}" srcId="{C6F3318B-D7C5-462E-B230-FCBB0D04ABE2}" destId="{AB13F116-424C-4AE2-8344-8B2433491B1A}" srcOrd="2" destOrd="0" parTransId="{4D4D21E8-46FA-43EE-83FF-DEB3812EE016}" sibTransId="{E72255F5-0667-4788-88DF-F09541DCD822}"/>
    <dgm:cxn modelId="{64F68E3B-66A9-40E1-B629-85646AA432B5}" type="presOf" srcId="{9E74B286-29E0-4B73-8B09-228CB00E9CC4}" destId="{75467E5E-C922-41A1-B74F-324B71590F9E}" srcOrd="0" destOrd="0" presId="urn:microsoft.com/office/officeart/2005/8/layout/hList1"/>
    <dgm:cxn modelId="{3C03703C-0763-4759-8FA5-A62A16E45A70}" srcId="{28BD3BA3-A39D-4CAB-92A9-456D63459A20}" destId="{A121374F-79A4-4A63-90ED-35B127325996}" srcOrd="4" destOrd="0" parTransId="{A4E5F0D6-4684-476C-BE49-C530407D01C5}" sibTransId="{181CB005-58A6-4938-924C-5F593D157D6E}"/>
    <dgm:cxn modelId="{989BB03E-90A5-4584-B7F1-0E76E46276FB}" type="presOf" srcId="{A121374F-79A4-4A63-90ED-35B127325996}" destId="{DE50BE98-7569-4011-A61A-28D0F79E5D3E}" srcOrd="0" destOrd="4" presId="urn:microsoft.com/office/officeart/2005/8/layout/hList1"/>
    <dgm:cxn modelId="{B6AF125B-04A2-4F73-8CB2-17771D48E9B4}" type="presOf" srcId="{1F414742-23D4-4180-94A5-DEB223895500}" destId="{37ED92B3-D0B9-4BB4-B25B-F2D9CE13F08E}" srcOrd="0" destOrd="7" presId="urn:microsoft.com/office/officeart/2005/8/layout/hList1"/>
    <dgm:cxn modelId="{971D6962-EA5F-40A9-9AAA-90232C145342}" type="presOf" srcId="{28BD3BA3-A39D-4CAB-92A9-456D63459A20}" destId="{76B7F989-0CD5-4A98-AA61-E38B16F7563A}" srcOrd="0" destOrd="0" presId="urn:microsoft.com/office/officeart/2005/8/layout/hList1"/>
    <dgm:cxn modelId="{A8C3B647-58B6-4D43-AB51-8C117EEC521D}" type="presOf" srcId="{AB13F116-424C-4AE2-8344-8B2433491B1A}" destId="{2DB199F0-E944-434C-B02E-BEDD9E695F75}" srcOrd="0" destOrd="2" presId="urn:microsoft.com/office/officeart/2005/8/layout/hList1"/>
    <dgm:cxn modelId="{6473F448-54C3-4637-AE44-272CA0D90E59}" type="presOf" srcId="{AC837DB0-2B82-4AD8-91BD-2DE91F44B8A7}" destId="{37ED92B3-D0B9-4BB4-B25B-F2D9CE13F08E}" srcOrd="0" destOrd="3" presId="urn:microsoft.com/office/officeart/2005/8/layout/hList1"/>
    <dgm:cxn modelId="{06F53849-8FF6-4F79-A445-8B7B27D84E75}" type="presOf" srcId="{ADB0FE12-6EDE-4D55-9C0B-CA7265BA3309}" destId="{37ED92B3-D0B9-4BB4-B25B-F2D9CE13F08E}" srcOrd="0" destOrd="0" presId="urn:microsoft.com/office/officeart/2005/8/layout/hList1"/>
    <dgm:cxn modelId="{2168346B-A682-4C11-8ABE-01A5EE662796}" srcId="{28BD3BA3-A39D-4CAB-92A9-456D63459A20}" destId="{E13B2703-976F-4C43-873D-C511A47AD1C9}" srcOrd="7" destOrd="0" parTransId="{6E3993E6-6368-4515-96E5-B749BBFCC440}" sibTransId="{37C65C2D-3903-47AF-922D-287B7F3A6689}"/>
    <dgm:cxn modelId="{6BDA7C6B-44E0-4E0F-96C5-03F9A3B092D7}" srcId="{28BD3BA3-A39D-4CAB-92A9-456D63459A20}" destId="{7127BFFC-E8B2-49CE-A978-F05F0AD19AC5}" srcOrd="2" destOrd="0" parTransId="{F7402C33-B50B-4074-A0EC-F5DD51FA5567}" sibTransId="{F3F2E906-F947-44D3-9A70-69CFC58A7452}"/>
    <dgm:cxn modelId="{9FFC8C70-76C1-4542-BC2B-6B705BA69397}" type="presOf" srcId="{6040E500-E844-4978-8D9E-860CF06FD576}" destId="{0590B3FC-7ACA-4879-88ED-0812F2632F06}" srcOrd="0" destOrd="0" presId="urn:microsoft.com/office/officeart/2005/8/layout/hList1"/>
    <dgm:cxn modelId="{7C82DE73-E38E-452D-A187-01B076FB6FBD}" type="presOf" srcId="{0FB37047-280A-4776-A315-01061916C955}" destId="{DE50BE98-7569-4011-A61A-28D0F79E5D3E}" srcOrd="0" destOrd="0" presId="urn:microsoft.com/office/officeart/2005/8/layout/hList1"/>
    <dgm:cxn modelId="{5C303F54-D60D-4716-8BF2-CB04EDD01FB7}" type="presOf" srcId="{DC21E730-B364-46B8-AADD-72EDA72D7CDA}" destId="{37ED92B3-D0B9-4BB4-B25B-F2D9CE13F08E}" srcOrd="0" destOrd="9" presId="urn:microsoft.com/office/officeart/2005/8/layout/hList1"/>
    <dgm:cxn modelId="{CB08F374-F212-4B1E-998A-0F2472880DF1}" srcId="{C6F3318B-D7C5-462E-B230-FCBB0D04ABE2}" destId="{BE92D0C8-48F0-4EC6-8BB5-C7EAB7EAC8FC}" srcOrd="1" destOrd="0" parTransId="{BDA7C351-C753-4D81-90BF-DE70F917E156}" sibTransId="{1FB476EC-26A3-4453-874D-CC9B12179A1E}"/>
    <dgm:cxn modelId="{348BCF75-D5D0-4F50-9002-1A1A91FC70B2}" type="presOf" srcId="{6881AD52-1E06-4611-A617-7C5B45FDB17E}" destId="{37ED92B3-D0B9-4BB4-B25B-F2D9CE13F08E}" srcOrd="0" destOrd="1" presId="urn:microsoft.com/office/officeart/2005/8/layout/hList1"/>
    <dgm:cxn modelId="{78BBCF56-594F-4FF9-84BE-218B1D352EF3}" type="presOf" srcId="{313C459C-2763-415D-98FB-4791C13E6921}" destId="{37ED92B3-D0B9-4BB4-B25B-F2D9CE13F08E}" srcOrd="0" destOrd="6" presId="urn:microsoft.com/office/officeart/2005/8/layout/hList1"/>
    <dgm:cxn modelId="{8A886557-A675-4938-9951-B6C0E85C9CA3}" type="presOf" srcId="{DFCA05C1-3E88-4089-9993-FD8DFB256482}" destId="{641D24CB-F9EB-4E41-BDD4-4E1952A5824C}" srcOrd="0" destOrd="3" presId="urn:microsoft.com/office/officeart/2005/8/layout/hList1"/>
    <dgm:cxn modelId="{ED864E79-BB00-4A12-98C9-CFC004D0A133}" srcId="{2D075DF8-A7A4-4837-AFD7-BF16C541CB56}" destId="{3B2E3052-7A2B-4A97-B856-CDC04C3D1E5D}" srcOrd="2" destOrd="0" parTransId="{D33DAFC0-AA4F-4E71-A0A3-95C5E8F42D42}" sibTransId="{4F9886ED-E2CD-4799-93C3-2C86B80307C8}"/>
    <dgm:cxn modelId="{0968E87A-B649-49BC-A5A0-3CEF93F52558}" srcId="{9E74B286-29E0-4B73-8B09-228CB00E9CC4}" destId="{AC837DB0-2B82-4AD8-91BD-2DE91F44B8A7}" srcOrd="3" destOrd="0" parTransId="{04035C70-B6A8-44E0-A3AB-4DA3ABFCAA6F}" sibTransId="{D2EAF9A0-49A6-44C6-AD4D-C1F56FD43CA5}"/>
    <dgm:cxn modelId="{17EB4182-F316-420B-8998-F6EF0A14D4BA}" type="presOf" srcId="{0890DD49-9AB8-4DD4-92BC-36BA560DF627}" destId="{37ED92B3-D0B9-4BB4-B25B-F2D9CE13F08E}" srcOrd="0" destOrd="8" presId="urn:microsoft.com/office/officeart/2005/8/layout/hList1"/>
    <dgm:cxn modelId="{8183D282-A85F-4FFB-A461-2BB1449DA60F}" srcId="{2D075DF8-A7A4-4837-AFD7-BF16C541CB56}" destId="{C6F3318B-D7C5-462E-B230-FCBB0D04ABE2}" srcOrd="3" destOrd="0" parTransId="{95230272-2962-4A0B-AAD3-C295C2E32BAA}" sibTransId="{38C100B8-CC4B-4E72-9C03-9A3D2FF17D03}"/>
    <dgm:cxn modelId="{0A1DB985-0515-4B27-B1C5-11C8B1D937EB}" type="presOf" srcId="{72AAC214-F79B-42B8-AED5-A6F929E28033}" destId="{37ED92B3-D0B9-4BB4-B25B-F2D9CE13F08E}" srcOrd="0" destOrd="11" presId="urn:microsoft.com/office/officeart/2005/8/layout/hList1"/>
    <dgm:cxn modelId="{9546BF85-12CD-4F50-8722-CF8A1F408882}" srcId="{6040E500-E844-4978-8D9E-860CF06FD576}" destId="{DFCA05C1-3E88-4089-9993-FD8DFB256482}" srcOrd="3" destOrd="0" parTransId="{71A94501-5D4A-47D8-8640-C6F567D6D983}" sibTransId="{E1A8B3BC-E799-4040-AB83-C1F9EF6D7851}"/>
    <dgm:cxn modelId="{BFC40B87-CBDB-42F1-BBD2-838CB16E3229}" type="presOf" srcId="{92F1E60C-30E6-4094-9E32-FDE484948C23}" destId="{641D24CB-F9EB-4E41-BDD4-4E1952A5824C}" srcOrd="0" destOrd="0" presId="urn:microsoft.com/office/officeart/2005/8/layout/hList1"/>
    <dgm:cxn modelId="{1E998D8B-E2E9-45EE-8CC7-8ADE587F4A81}" srcId="{6040E500-E844-4978-8D9E-860CF06FD576}" destId="{BD009420-769C-43C1-A0D6-71BF316A7888}" srcOrd="1" destOrd="0" parTransId="{A55837F0-E262-4C82-86AC-716BE9B423BE}" sibTransId="{959A7883-40AC-482F-B0AD-4E22ADD5B8A5}"/>
    <dgm:cxn modelId="{6729C691-64F7-4DE4-9100-FE09FA99F9DB}" srcId="{9E74B286-29E0-4B73-8B09-228CB00E9CC4}" destId="{DC21E730-B364-46B8-AADD-72EDA72D7CDA}" srcOrd="9" destOrd="0" parTransId="{B19D698C-8819-49DE-9279-2D000E30C9AC}" sibTransId="{5F2E841B-A121-4A90-BCCE-6E83A241D8A8}"/>
    <dgm:cxn modelId="{8C211D93-206E-4FD1-A710-92833AFD9BDD}" srcId="{6040E500-E844-4978-8D9E-860CF06FD576}" destId="{44049A39-3642-4DF3-BC9B-E4CD1BFAC8DE}" srcOrd="4" destOrd="0" parTransId="{17A7B8EB-2B62-4FD9-AA59-4AC3CE29124C}" sibTransId="{98BEA2A2-6D12-4588-B939-4ABA96EA4FC4}"/>
    <dgm:cxn modelId="{54058D93-5E80-4ED1-A601-975E98DB2D18}" type="presOf" srcId="{BD0FDA86-3C68-4FCB-8165-1EB515AC5281}" destId="{37ED92B3-D0B9-4BB4-B25B-F2D9CE13F08E}" srcOrd="0" destOrd="4" presId="urn:microsoft.com/office/officeart/2005/8/layout/hList1"/>
    <dgm:cxn modelId="{D7B9779B-D682-43F1-96BA-25A54E716EDF}" type="presOf" srcId="{3B2E3052-7A2B-4A97-B856-CDC04C3D1E5D}" destId="{998BC240-07E6-4F10-9537-13B1BCE2AFD2}" srcOrd="0" destOrd="0" presId="urn:microsoft.com/office/officeart/2005/8/layout/hList1"/>
    <dgm:cxn modelId="{80DC269E-D606-4619-B8D9-84983B86804C}" type="presOf" srcId="{CC7B5FC9-C0CC-4FAE-A9C9-1281C07EFD4A}" destId="{DE50BE98-7569-4011-A61A-28D0F79E5D3E}" srcOrd="0" destOrd="1" presId="urn:microsoft.com/office/officeart/2005/8/layout/hList1"/>
    <dgm:cxn modelId="{ABF38D9F-A142-4977-9683-B0D93A004E47}" type="presOf" srcId="{B0564B98-0E67-4B88-A4EC-15410215610A}" destId="{DE50BE98-7569-4011-A61A-28D0F79E5D3E}" srcOrd="0" destOrd="3" presId="urn:microsoft.com/office/officeart/2005/8/layout/hList1"/>
    <dgm:cxn modelId="{BE9FA7A0-31AD-43BB-915E-6DCA1FEFC1F4}" srcId="{28BD3BA3-A39D-4CAB-92A9-456D63459A20}" destId="{4C6CC6D0-11B2-4425-A58B-2FEABFF66F6E}" srcOrd="6" destOrd="0" parTransId="{74E14C5F-B323-4C48-9B17-D63E99BC4C42}" sibTransId="{207C9C94-2178-4151-A9DC-8C32DB81F52F}"/>
    <dgm:cxn modelId="{222281A3-B689-4CC7-AC29-A071048BE2DF}" srcId="{9E74B286-29E0-4B73-8B09-228CB00E9CC4}" destId="{0890DD49-9AB8-4DD4-92BC-36BA560DF627}" srcOrd="8" destOrd="0" parTransId="{F626A5CC-9585-414C-B390-CFB22EFEFA71}" sibTransId="{6E99D8FC-B9EF-4DF5-B0BD-5DBF7E17ED0B}"/>
    <dgm:cxn modelId="{01C1AAAA-DA0B-4141-B139-0C56841686D2}" srcId="{C6F3318B-D7C5-462E-B230-FCBB0D04ABE2}" destId="{1082F1C5-A76A-48D4-864E-553B3649BA99}" srcOrd="3" destOrd="0" parTransId="{3FAD216A-A792-497D-B4F2-7A82C8FD67C9}" sibTransId="{71D23190-D538-4C9E-BB16-57E5C03D33D1}"/>
    <dgm:cxn modelId="{2DEA6DAC-C6DD-4349-AAEB-66AC9136DE9D}" srcId="{C6F3318B-D7C5-462E-B230-FCBB0D04ABE2}" destId="{8AB27673-C613-4709-ACB8-4EEDD83026BE}" srcOrd="4" destOrd="0" parTransId="{14B16646-3B56-4760-BA5F-5D6B928FDB8E}" sibTransId="{B9494A6B-56E8-46CD-A59B-4B790F57B836}"/>
    <dgm:cxn modelId="{16D0D6AD-D600-4240-80E7-8373FE85734E}" type="presOf" srcId="{BD009420-769C-43C1-A0D6-71BF316A7888}" destId="{641D24CB-F9EB-4E41-BDD4-4E1952A5824C}" srcOrd="0" destOrd="1" presId="urn:microsoft.com/office/officeart/2005/8/layout/hList1"/>
    <dgm:cxn modelId="{AB93DAAE-3DA5-42AA-A9E3-5FD3769CEA87}" type="presOf" srcId="{8AB27673-C613-4709-ACB8-4EEDD83026BE}" destId="{2DB199F0-E944-434C-B02E-BEDD9E695F75}" srcOrd="0" destOrd="4" presId="urn:microsoft.com/office/officeart/2005/8/layout/hList1"/>
    <dgm:cxn modelId="{C5D0FFB4-1512-42B2-BC26-CD8992017908}" type="presOf" srcId="{D0650EB5-86E4-4BCF-9AE5-F54561F999DF}" destId="{37ED92B3-D0B9-4BB4-B25B-F2D9CE13F08E}" srcOrd="0" destOrd="10" presId="urn:microsoft.com/office/officeart/2005/8/layout/hList1"/>
    <dgm:cxn modelId="{8F59D5B9-E9CA-4CA8-BB5F-114237D883A4}" srcId="{28BD3BA3-A39D-4CAB-92A9-456D63459A20}" destId="{1A56F733-10E7-4DA4-979E-BD0764716580}" srcOrd="5" destOrd="0" parTransId="{629FBB1C-FF27-4DFD-BF87-B5859343CAE6}" sibTransId="{3FB64D72-871D-40E1-8871-013BEBEEFE43}"/>
    <dgm:cxn modelId="{22996CBE-E5E9-4AF8-B873-229D552B349B}" srcId="{9E74B286-29E0-4B73-8B09-228CB00E9CC4}" destId="{7901485A-7043-4C5A-B783-DE29EBF3FC30}" srcOrd="5" destOrd="0" parTransId="{7F4EF649-EE68-48FE-A937-82829F319EAF}" sibTransId="{9BDE9255-F444-48B2-AEA3-5A27637515A1}"/>
    <dgm:cxn modelId="{1132C3C3-0D05-4FB8-90FB-4907C66F62F8}" type="presOf" srcId="{1082F1C5-A76A-48D4-864E-553B3649BA99}" destId="{2DB199F0-E944-434C-B02E-BEDD9E695F75}" srcOrd="0" destOrd="3" presId="urn:microsoft.com/office/officeart/2005/8/layout/hList1"/>
    <dgm:cxn modelId="{111942C6-06F8-4F5E-8906-C1C02EEC0B17}" srcId="{28BD3BA3-A39D-4CAB-92A9-456D63459A20}" destId="{CC7B5FC9-C0CC-4FAE-A9C9-1281C07EFD4A}" srcOrd="1" destOrd="0" parTransId="{5473B53E-73C5-444C-8008-86B51C8F1398}" sibTransId="{3296711E-CA48-4251-B7A5-B437BD8DC248}"/>
    <dgm:cxn modelId="{2DABF0CE-1845-4A1E-AA5A-810DB23A72E5}" srcId="{6040E500-E844-4978-8D9E-860CF06FD576}" destId="{92F1E60C-30E6-4094-9E32-FDE484948C23}" srcOrd="0" destOrd="0" parTransId="{CE4D868C-071F-4E3B-A0E4-DF7BCADE8ED5}" sibTransId="{5163A1B3-1ADF-4ED9-BE17-4AA4EC67ABC6}"/>
    <dgm:cxn modelId="{66E3FBD0-A302-432F-81E7-D0A068140323}" type="presOf" srcId="{E13B2703-976F-4C43-873D-C511A47AD1C9}" destId="{DE50BE98-7569-4011-A61A-28D0F79E5D3E}" srcOrd="0" destOrd="7" presId="urn:microsoft.com/office/officeart/2005/8/layout/hList1"/>
    <dgm:cxn modelId="{CFF921D6-2A46-4F88-A616-9015593DAA36}" type="presOf" srcId="{1B7F3C15-CC76-4625-89FA-CBC1CCEA539C}" destId="{37ED92B3-D0B9-4BB4-B25B-F2D9CE13F08E}" srcOrd="0" destOrd="2" presId="urn:microsoft.com/office/officeart/2005/8/layout/hList1"/>
    <dgm:cxn modelId="{EB9584DF-489D-4FE3-A523-58C08DAD6789}" srcId="{28BD3BA3-A39D-4CAB-92A9-456D63459A20}" destId="{22741952-06D1-4EE1-B8D0-48BA03561AB2}" srcOrd="8" destOrd="0" parTransId="{FF2B1D4A-B95F-4EC1-AAB2-A46D20521EF8}" sibTransId="{531B6BEF-7BBC-4D8D-B114-48B7EFD135E2}"/>
    <dgm:cxn modelId="{7A73E9E1-B208-4AAE-B7F9-B34112D56F8D}" type="presOf" srcId="{1A56F733-10E7-4DA4-979E-BD0764716580}" destId="{DE50BE98-7569-4011-A61A-28D0F79E5D3E}" srcOrd="0" destOrd="5" presId="urn:microsoft.com/office/officeart/2005/8/layout/hList1"/>
    <dgm:cxn modelId="{A1B975E7-6408-4DD5-9B34-21FEB81674C4}" srcId="{9E74B286-29E0-4B73-8B09-228CB00E9CC4}" destId="{ADB0FE12-6EDE-4D55-9C0B-CA7265BA3309}" srcOrd="0" destOrd="0" parTransId="{74DFDC41-6CA0-4D88-B0BA-BF200BCA67FC}" sibTransId="{E9278E69-7B13-40BF-B624-800A472B582A}"/>
    <dgm:cxn modelId="{469393EA-6103-4223-86A1-A20344170637}" srcId="{9E74B286-29E0-4B73-8B09-228CB00E9CC4}" destId="{72AAC214-F79B-42B8-AED5-A6F929E28033}" srcOrd="11" destOrd="0" parTransId="{C6886362-2B64-44DC-BBA9-73BB21677835}" sibTransId="{8E8AAA1B-00EC-4C5D-91F3-4BA81DF96B7B}"/>
    <dgm:cxn modelId="{8114EDEA-055D-43EB-B5E2-B7357C818D65}" type="presOf" srcId="{4C6CC6D0-11B2-4425-A58B-2FEABFF66F6E}" destId="{DE50BE98-7569-4011-A61A-28D0F79E5D3E}" srcOrd="0" destOrd="6" presId="urn:microsoft.com/office/officeart/2005/8/layout/hList1"/>
    <dgm:cxn modelId="{9D4EB3EC-34BC-4BE2-BE4E-49FABA7A3607}" srcId="{9E74B286-29E0-4B73-8B09-228CB00E9CC4}" destId="{313C459C-2763-415D-98FB-4791C13E6921}" srcOrd="6" destOrd="0" parTransId="{69BB219B-308F-4BAD-8505-CD6F758F9309}" sibTransId="{AEC566BA-EB75-48CA-8E7C-8C2309D97B90}"/>
    <dgm:cxn modelId="{6C31B1F0-D553-4BD1-B2D0-DE399453CBDF}" type="presOf" srcId="{F3E97778-9596-432B-B29B-A9F73906D24C}" destId="{641D24CB-F9EB-4E41-BDD4-4E1952A5824C}" srcOrd="0" destOrd="2" presId="urn:microsoft.com/office/officeart/2005/8/layout/hList1"/>
    <dgm:cxn modelId="{B240D2F0-D1A0-4DDC-BE6F-812D70791EB9}" srcId="{6040E500-E844-4978-8D9E-860CF06FD576}" destId="{F3E97778-9596-432B-B29B-A9F73906D24C}" srcOrd="2" destOrd="0" parTransId="{A20C0672-6BCF-4D70-97BD-518BAC766ABA}" sibTransId="{EDA5DE15-EEC7-4036-A438-E52953EEE5F3}"/>
    <dgm:cxn modelId="{107F3DF8-019E-489A-8611-654831A65CB0}" type="presOf" srcId="{5E1E30F7-EFCE-46CA-8AC7-1EBD25EAE7A6}" destId="{A8945EA2-34F2-4F20-9538-195E4C87269A}" srcOrd="0" destOrd="0" presId="urn:microsoft.com/office/officeart/2005/8/layout/hList1"/>
    <dgm:cxn modelId="{D21586FB-CCC9-4607-8534-48CA48F9D35F}" type="presOf" srcId="{D3DC576F-EB77-479A-8B37-184F04B11361}" destId="{2DB199F0-E944-434C-B02E-BEDD9E695F75}" srcOrd="0" destOrd="0" presId="urn:microsoft.com/office/officeart/2005/8/layout/hList1"/>
    <dgm:cxn modelId="{979FD5FF-4061-46E4-BAAF-29CDB1780E91}" srcId="{9E74B286-29E0-4B73-8B09-228CB00E9CC4}" destId="{BD0FDA86-3C68-4FCB-8165-1EB515AC5281}" srcOrd="4" destOrd="0" parTransId="{25D80EBC-71D5-40E2-87AD-2985586F1CB2}" sibTransId="{96311BA7-F1B4-40A8-AFF1-198BBDEB8914}"/>
    <dgm:cxn modelId="{679D5695-591C-42E0-B3EE-0C52ECC3A5C5}" type="presParOf" srcId="{32232C89-035A-40D6-9F0D-4D064A012F2A}" destId="{65B3BB45-4A96-433C-BC3C-AE9CA68C0C76}" srcOrd="0" destOrd="0" presId="urn:microsoft.com/office/officeart/2005/8/layout/hList1"/>
    <dgm:cxn modelId="{97578794-4DA7-4CF9-8FFD-A207DD3C9287}" type="presParOf" srcId="{65B3BB45-4A96-433C-BC3C-AE9CA68C0C76}" destId="{76B7F989-0CD5-4A98-AA61-E38B16F7563A}" srcOrd="0" destOrd="0" presId="urn:microsoft.com/office/officeart/2005/8/layout/hList1"/>
    <dgm:cxn modelId="{C4CE3898-E079-48BD-8B47-956BFCF8F456}" type="presParOf" srcId="{65B3BB45-4A96-433C-BC3C-AE9CA68C0C76}" destId="{DE50BE98-7569-4011-A61A-28D0F79E5D3E}" srcOrd="1" destOrd="0" presId="urn:microsoft.com/office/officeart/2005/8/layout/hList1"/>
    <dgm:cxn modelId="{AAD93976-DF37-4A0F-9A6D-B1FF105872CE}" type="presParOf" srcId="{32232C89-035A-40D6-9F0D-4D064A012F2A}" destId="{10A5FA08-2E46-4145-8452-6C37B017DA6D}" srcOrd="1" destOrd="0" presId="urn:microsoft.com/office/officeart/2005/8/layout/hList1"/>
    <dgm:cxn modelId="{2FEAAAD7-7901-4D9A-80AD-541679D6CA87}" type="presParOf" srcId="{32232C89-035A-40D6-9F0D-4D064A012F2A}" destId="{9C4FF03D-70C7-49E1-A031-7E5C5E36846D}" srcOrd="2" destOrd="0" presId="urn:microsoft.com/office/officeart/2005/8/layout/hList1"/>
    <dgm:cxn modelId="{BEC3721A-17BF-46D7-89D9-1BCD6D46E27F}" type="presParOf" srcId="{9C4FF03D-70C7-49E1-A031-7E5C5E36846D}" destId="{75467E5E-C922-41A1-B74F-324B71590F9E}" srcOrd="0" destOrd="0" presId="urn:microsoft.com/office/officeart/2005/8/layout/hList1"/>
    <dgm:cxn modelId="{4041E28F-8FEF-4A25-A229-3961F3AF6995}" type="presParOf" srcId="{9C4FF03D-70C7-49E1-A031-7E5C5E36846D}" destId="{37ED92B3-D0B9-4BB4-B25B-F2D9CE13F08E}" srcOrd="1" destOrd="0" presId="urn:microsoft.com/office/officeart/2005/8/layout/hList1"/>
    <dgm:cxn modelId="{1FB90D39-F9F4-4B33-85E8-0FBB74CD3D71}" type="presParOf" srcId="{32232C89-035A-40D6-9F0D-4D064A012F2A}" destId="{D5EB9595-6219-4883-A25F-25ACBB49F465}" srcOrd="3" destOrd="0" presId="urn:microsoft.com/office/officeart/2005/8/layout/hList1"/>
    <dgm:cxn modelId="{3B39E4CC-FC64-46F0-8D2C-CFB272DCAC5A}" type="presParOf" srcId="{32232C89-035A-40D6-9F0D-4D064A012F2A}" destId="{413E5950-8212-42A3-A1F9-C61F8A51EE49}" srcOrd="4" destOrd="0" presId="urn:microsoft.com/office/officeart/2005/8/layout/hList1"/>
    <dgm:cxn modelId="{B00994DE-6C5A-4B8E-B58B-E1C6CB022815}" type="presParOf" srcId="{413E5950-8212-42A3-A1F9-C61F8A51EE49}" destId="{998BC240-07E6-4F10-9537-13B1BCE2AFD2}" srcOrd="0" destOrd="0" presId="urn:microsoft.com/office/officeart/2005/8/layout/hList1"/>
    <dgm:cxn modelId="{3F484A7B-6D85-4513-A507-03C3AE3DF048}" type="presParOf" srcId="{413E5950-8212-42A3-A1F9-C61F8A51EE49}" destId="{A8945EA2-34F2-4F20-9538-195E4C87269A}" srcOrd="1" destOrd="0" presId="urn:microsoft.com/office/officeart/2005/8/layout/hList1"/>
    <dgm:cxn modelId="{64C42796-7079-4F6B-A3AB-AB105554A0DC}" type="presParOf" srcId="{32232C89-035A-40D6-9F0D-4D064A012F2A}" destId="{6D5DF30A-B7BD-4479-85D4-4DE57518DE9A}" srcOrd="5" destOrd="0" presId="urn:microsoft.com/office/officeart/2005/8/layout/hList1"/>
    <dgm:cxn modelId="{3DCC43B4-936E-4C21-B862-1B8F0B357CB1}" type="presParOf" srcId="{32232C89-035A-40D6-9F0D-4D064A012F2A}" destId="{C7852A25-FC8A-4EC1-B9ED-9CCBE311E868}" srcOrd="6" destOrd="0" presId="urn:microsoft.com/office/officeart/2005/8/layout/hList1"/>
    <dgm:cxn modelId="{FEB05156-103B-4157-960C-666FF2CDB084}" type="presParOf" srcId="{C7852A25-FC8A-4EC1-B9ED-9CCBE311E868}" destId="{34D50730-F96D-41D7-A5E2-776E7FA11825}" srcOrd="0" destOrd="0" presId="urn:microsoft.com/office/officeart/2005/8/layout/hList1"/>
    <dgm:cxn modelId="{EE23EFEE-FC9E-4645-9A79-D888208E5889}" type="presParOf" srcId="{C7852A25-FC8A-4EC1-B9ED-9CCBE311E868}" destId="{2DB199F0-E944-434C-B02E-BEDD9E695F75}" srcOrd="1" destOrd="0" presId="urn:microsoft.com/office/officeart/2005/8/layout/hList1"/>
    <dgm:cxn modelId="{B99B5E6C-4444-4A6C-9B7A-9E5CA4851BD6}" type="presParOf" srcId="{32232C89-035A-40D6-9F0D-4D064A012F2A}" destId="{8495A6D6-2470-4E9C-9598-B39D86E4765E}" srcOrd="7" destOrd="0" presId="urn:microsoft.com/office/officeart/2005/8/layout/hList1"/>
    <dgm:cxn modelId="{7C54585A-1FB7-43C3-8E2A-0B1B5787E209}" type="presParOf" srcId="{32232C89-035A-40D6-9F0D-4D064A012F2A}" destId="{280896FD-7D77-4EA7-A759-AB3F64DAF054}" srcOrd="8" destOrd="0" presId="urn:microsoft.com/office/officeart/2005/8/layout/hList1"/>
    <dgm:cxn modelId="{1418EA9D-A10B-4D13-9A5D-2A4EB1FC4263}" type="presParOf" srcId="{280896FD-7D77-4EA7-A759-AB3F64DAF054}" destId="{0590B3FC-7ACA-4879-88ED-0812F2632F06}" srcOrd="0" destOrd="0" presId="urn:microsoft.com/office/officeart/2005/8/layout/hList1"/>
    <dgm:cxn modelId="{E7CF13F8-0EF9-4C80-A945-EFE596A02BE4}" type="presParOf" srcId="{280896FD-7D77-4EA7-A759-AB3F64DAF054}" destId="{641D24CB-F9EB-4E41-BDD4-4E1952A5824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2C38B1-9C12-44C9-A322-0A244C4067B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499CDB-7EF2-463F-A3F0-800F0108261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a:t>SharePoint Server</a:t>
          </a:r>
        </a:p>
      </dgm:t>
    </dgm:pt>
    <dgm:pt modelId="{1BCD7DA8-C98F-4847-8CDD-D023048EF9FF}" type="parTrans" cxnId="{CD310E32-5140-476E-896C-129C92A3F0F1}">
      <dgm:prSet/>
      <dgm:spPr/>
      <dgm:t>
        <a:bodyPr/>
        <a:lstStyle/>
        <a:p>
          <a:endParaRPr lang="en-US"/>
        </a:p>
      </dgm:t>
    </dgm:pt>
    <dgm:pt modelId="{39D2F723-066A-400A-AF83-047B89F39E98}" type="sibTrans" cxnId="{CD310E32-5140-476E-896C-129C92A3F0F1}">
      <dgm:prSet/>
      <dgm:spPr/>
      <dgm:t>
        <a:bodyPr/>
        <a:lstStyle/>
        <a:p>
          <a:endParaRPr lang="en-US"/>
        </a:p>
      </dgm:t>
    </dgm:pt>
    <dgm:pt modelId="{9567DFD8-F0BF-4C42-BD8E-724351ABB018}">
      <dgm:prSet phldrT="[Text]">
        <dgm:style>
          <a:lnRef idx="2">
            <a:schemeClr val="accent3"/>
          </a:lnRef>
          <a:fillRef idx="1">
            <a:schemeClr val="lt1"/>
          </a:fillRef>
          <a:effectRef idx="0">
            <a:schemeClr val="accent3"/>
          </a:effectRef>
          <a:fontRef idx="minor">
            <a:schemeClr val="dk1"/>
          </a:fontRef>
        </dgm:style>
      </dgm:prSet>
      <dgm:spPr/>
      <dgm:t>
        <a:bodyPr/>
        <a:lstStyle/>
        <a:p>
          <a:r>
            <a:rPr lang="en-US">
              <a:solidFill>
                <a:schemeClr val="accent3"/>
              </a:solidFill>
              <a:latin typeface="+mj-lt"/>
            </a:rPr>
            <a:t>eDiscovery Sites</a:t>
          </a:r>
        </a:p>
      </dgm:t>
    </dgm:pt>
    <dgm:pt modelId="{6F02A7DB-6724-4C72-8088-CB5F180746A1}" type="parTrans" cxnId="{1FEB9C9E-0F1B-4BA2-A712-F67D3A321F70}">
      <dgm:prSet/>
      <dgm:spPr/>
      <dgm:t>
        <a:bodyPr/>
        <a:lstStyle/>
        <a:p>
          <a:endParaRPr lang="en-US"/>
        </a:p>
      </dgm:t>
    </dgm:pt>
    <dgm:pt modelId="{4AE9EBA3-0F9A-4FCD-B471-BD00EB21E8C2}" type="sibTrans" cxnId="{1FEB9C9E-0F1B-4BA2-A712-F67D3A321F70}">
      <dgm:prSet/>
      <dgm:spPr/>
      <dgm:t>
        <a:bodyPr/>
        <a:lstStyle/>
        <a:p>
          <a:endParaRPr lang="en-US"/>
        </a:p>
      </dgm:t>
    </dgm:pt>
    <dgm:pt modelId="{9A104B02-D4D2-4FA6-9D1F-0D9D05CF8722}">
      <dgm:prSet phldrT="[Text]">
        <dgm:style>
          <a:lnRef idx="2">
            <a:schemeClr val="accent3"/>
          </a:lnRef>
          <a:fillRef idx="1">
            <a:schemeClr val="lt1"/>
          </a:fillRef>
          <a:effectRef idx="0">
            <a:schemeClr val="accent3"/>
          </a:effectRef>
          <a:fontRef idx="minor">
            <a:schemeClr val="dk1"/>
          </a:fontRef>
        </dgm:style>
      </dgm:prSet>
      <dgm:spPr/>
      <dgm:t>
        <a:bodyPr/>
        <a:lstStyle/>
        <a:p>
          <a:r>
            <a:rPr lang="en-US">
              <a:solidFill>
                <a:schemeClr val="accent3"/>
              </a:solidFill>
              <a:latin typeface="+mj-lt"/>
            </a:rPr>
            <a:t>Information Management Policies</a:t>
          </a:r>
        </a:p>
      </dgm:t>
    </dgm:pt>
    <dgm:pt modelId="{C8E9A2D4-D695-487E-B178-C6B2ED24BB78}" type="parTrans" cxnId="{C38EA41D-01D9-4C37-B3EE-3761D0F77705}">
      <dgm:prSet/>
      <dgm:spPr/>
      <dgm:t>
        <a:bodyPr/>
        <a:lstStyle/>
        <a:p>
          <a:endParaRPr lang="en-US"/>
        </a:p>
      </dgm:t>
    </dgm:pt>
    <dgm:pt modelId="{6D035F02-ADDD-4D14-BA62-EE388D3AC474}" type="sibTrans" cxnId="{C38EA41D-01D9-4C37-B3EE-3761D0F77705}">
      <dgm:prSet/>
      <dgm:spPr/>
      <dgm:t>
        <a:bodyPr/>
        <a:lstStyle/>
        <a:p>
          <a:endParaRPr lang="en-US"/>
        </a:p>
      </dgm:t>
    </dgm:pt>
    <dgm:pt modelId="{FDAD7ED1-5CC0-4141-A6B7-A8B7C1A2BA05}">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a:t>Microsoft 365 Security and Compliance</a:t>
          </a:r>
        </a:p>
      </dgm:t>
    </dgm:pt>
    <dgm:pt modelId="{CD77005A-DA34-4162-A181-90BBFDEAC3A3}" type="parTrans" cxnId="{551C23F7-A8E2-4CB1-8892-53C08438ED94}">
      <dgm:prSet/>
      <dgm:spPr/>
      <dgm:t>
        <a:bodyPr/>
        <a:lstStyle/>
        <a:p>
          <a:endParaRPr lang="en-US"/>
        </a:p>
      </dgm:t>
    </dgm:pt>
    <dgm:pt modelId="{0D54DBAD-5653-4252-A9BB-83CA5D702C03}" type="sibTrans" cxnId="{551C23F7-A8E2-4CB1-8892-53C08438ED94}">
      <dgm:prSet/>
      <dgm:spPr/>
      <dgm:t>
        <a:bodyPr/>
        <a:lstStyle/>
        <a:p>
          <a:endParaRPr lang="en-US"/>
        </a:p>
      </dgm:t>
    </dgm:pt>
    <dgm:pt modelId="{60D73B72-5975-41C2-A148-126CD0D3C84E}">
      <dgm:prSet phldrT="[Text]">
        <dgm:style>
          <a:lnRef idx="2">
            <a:schemeClr val="accent4"/>
          </a:lnRef>
          <a:fillRef idx="1">
            <a:schemeClr val="lt1"/>
          </a:fillRef>
          <a:effectRef idx="0">
            <a:schemeClr val="accent4"/>
          </a:effectRef>
          <a:fontRef idx="minor">
            <a:schemeClr val="dk1"/>
          </a:fontRef>
        </dgm:style>
      </dgm:prSet>
      <dgm:spPr/>
      <dgm:t>
        <a:bodyPr/>
        <a:lstStyle/>
        <a:p>
          <a:r>
            <a:rPr lang="en-US">
              <a:solidFill>
                <a:schemeClr val="accent4"/>
              </a:solidFill>
              <a:latin typeface="+mj-lt"/>
            </a:rPr>
            <a:t>Retention Labels</a:t>
          </a:r>
        </a:p>
      </dgm:t>
    </dgm:pt>
    <dgm:pt modelId="{B18B6616-2293-41A9-B467-1084685B37B5}" type="parTrans" cxnId="{E55C1E82-F50A-4FB9-9CE2-A166FDCA7611}">
      <dgm:prSet/>
      <dgm:spPr/>
      <dgm:t>
        <a:bodyPr/>
        <a:lstStyle/>
        <a:p>
          <a:endParaRPr lang="en-US"/>
        </a:p>
      </dgm:t>
    </dgm:pt>
    <dgm:pt modelId="{22952696-3D45-4E62-A4D2-3EC0FE14BF95}" type="sibTrans" cxnId="{E55C1E82-F50A-4FB9-9CE2-A166FDCA7611}">
      <dgm:prSet/>
      <dgm:spPr/>
      <dgm:t>
        <a:bodyPr/>
        <a:lstStyle/>
        <a:p>
          <a:endParaRPr lang="en-US"/>
        </a:p>
      </dgm:t>
    </dgm:pt>
    <dgm:pt modelId="{3D56E0CB-E143-4453-A150-EBFDC9ABD641}">
      <dgm:prSet phldrT="[Text]">
        <dgm:style>
          <a:lnRef idx="2">
            <a:schemeClr val="accent4"/>
          </a:lnRef>
          <a:fillRef idx="1">
            <a:schemeClr val="lt1"/>
          </a:fillRef>
          <a:effectRef idx="0">
            <a:schemeClr val="accent4"/>
          </a:effectRef>
          <a:fontRef idx="minor">
            <a:schemeClr val="dk1"/>
          </a:fontRef>
        </dgm:style>
      </dgm:prSet>
      <dgm:spPr/>
      <dgm:t>
        <a:bodyPr/>
        <a:lstStyle/>
        <a:p>
          <a:r>
            <a:rPr lang="en-US">
              <a:solidFill>
                <a:schemeClr val="accent4"/>
              </a:solidFill>
              <a:latin typeface="+mj-lt"/>
            </a:rPr>
            <a:t>Sensitivity Labels</a:t>
          </a:r>
        </a:p>
      </dgm:t>
    </dgm:pt>
    <dgm:pt modelId="{451101D4-40E7-45BB-88DB-C5FA85D13E55}" type="parTrans" cxnId="{6030A520-ECD2-4CF7-BFE9-CF12CEBA926A}">
      <dgm:prSet/>
      <dgm:spPr/>
      <dgm:t>
        <a:bodyPr/>
        <a:lstStyle/>
        <a:p>
          <a:endParaRPr lang="en-US"/>
        </a:p>
      </dgm:t>
    </dgm:pt>
    <dgm:pt modelId="{AB95CD99-A151-488B-A20D-B632BB738BED}" type="sibTrans" cxnId="{6030A520-ECD2-4CF7-BFE9-CF12CEBA926A}">
      <dgm:prSet/>
      <dgm:spPr/>
      <dgm:t>
        <a:bodyPr/>
        <a:lstStyle/>
        <a:p>
          <a:endParaRPr lang="en-US"/>
        </a:p>
      </dgm:t>
    </dgm:pt>
    <dgm:pt modelId="{9D1840C9-B2B1-4F34-834B-85147D960C1F}">
      <dgm:prSet phldrT="[Text]">
        <dgm:style>
          <a:lnRef idx="2">
            <a:schemeClr val="accent3"/>
          </a:lnRef>
          <a:fillRef idx="1">
            <a:schemeClr val="lt1"/>
          </a:fillRef>
          <a:effectRef idx="0">
            <a:schemeClr val="accent3"/>
          </a:effectRef>
          <a:fontRef idx="minor">
            <a:schemeClr val="dk1"/>
          </a:fontRef>
        </dgm:style>
      </dgm:prSet>
      <dgm:spPr/>
      <dgm:t>
        <a:bodyPr/>
        <a:lstStyle/>
        <a:p>
          <a:r>
            <a:rPr lang="en-US">
              <a:solidFill>
                <a:schemeClr val="accent3"/>
              </a:solidFill>
              <a:latin typeface="+mj-lt"/>
            </a:rPr>
            <a:t>Site Auditing</a:t>
          </a:r>
        </a:p>
      </dgm:t>
    </dgm:pt>
    <dgm:pt modelId="{7FA99C28-69B7-4AF5-AD28-5F3BAE0B9CEE}" type="parTrans" cxnId="{AFE61B8E-8D14-487D-8F41-3AFCA5E7F32E}">
      <dgm:prSet/>
      <dgm:spPr/>
      <dgm:t>
        <a:bodyPr/>
        <a:lstStyle/>
        <a:p>
          <a:endParaRPr lang="en-US"/>
        </a:p>
      </dgm:t>
    </dgm:pt>
    <dgm:pt modelId="{28D9AA69-AABA-4C0D-A99B-AA160487D7C0}" type="sibTrans" cxnId="{AFE61B8E-8D14-487D-8F41-3AFCA5E7F32E}">
      <dgm:prSet/>
      <dgm:spPr/>
      <dgm:t>
        <a:bodyPr/>
        <a:lstStyle/>
        <a:p>
          <a:endParaRPr lang="en-US"/>
        </a:p>
      </dgm:t>
    </dgm:pt>
    <dgm:pt modelId="{DA5430FE-921D-4CC8-8A06-B8D6AEC26D8F}">
      <dgm:prSet phldrT="[Text]">
        <dgm:style>
          <a:lnRef idx="2">
            <a:schemeClr val="accent3"/>
          </a:lnRef>
          <a:fillRef idx="1">
            <a:schemeClr val="lt1"/>
          </a:fillRef>
          <a:effectRef idx="0">
            <a:schemeClr val="accent3"/>
          </a:effectRef>
          <a:fontRef idx="minor">
            <a:schemeClr val="dk1"/>
          </a:fontRef>
        </dgm:style>
      </dgm:prSet>
      <dgm:spPr/>
      <dgm:t>
        <a:bodyPr/>
        <a:lstStyle/>
        <a:p>
          <a:r>
            <a:rPr lang="en-US">
              <a:solidFill>
                <a:schemeClr val="accent3"/>
              </a:solidFill>
              <a:latin typeface="+mj-lt"/>
            </a:rPr>
            <a:t>Content Type Auditing</a:t>
          </a:r>
        </a:p>
      </dgm:t>
    </dgm:pt>
    <dgm:pt modelId="{9628742C-73C1-4F49-86A4-C16F7182CACD}" type="parTrans" cxnId="{1202BEF4-9BAB-4606-94D6-B5CBC89D62C7}">
      <dgm:prSet/>
      <dgm:spPr/>
      <dgm:t>
        <a:bodyPr/>
        <a:lstStyle/>
        <a:p>
          <a:endParaRPr lang="en-US"/>
        </a:p>
      </dgm:t>
    </dgm:pt>
    <dgm:pt modelId="{2B2D3BC5-FFE5-42F4-B487-963E5143526C}" type="sibTrans" cxnId="{1202BEF4-9BAB-4606-94D6-B5CBC89D62C7}">
      <dgm:prSet/>
      <dgm:spPr/>
      <dgm:t>
        <a:bodyPr/>
        <a:lstStyle/>
        <a:p>
          <a:endParaRPr lang="en-US"/>
        </a:p>
      </dgm:t>
    </dgm:pt>
    <dgm:pt modelId="{C2B53774-00A9-41E4-980F-A27A4815D17B}">
      <dgm:prSet phldrT="[Text]">
        <dgm:style>
          <a:lnRef idx="2">
            <a:schemeClr val="accent4"/>
          </a:lnRef>
          <a:fillRef idx="1">
            <a:schemeClr val="lt1"/>
          </a:fillRef>
          <a:effectRef idx="0">
            <a:schemeClr val="accent4"/>
          </a:effectRef>
          <a:fontRef idx="minor">
            <a:schemeClr val="dk1"/>
          </a:fontRef>
        </dgm:style>
      </dgm:prSet>
      <dgm:spPr/>
      <dgm:t>
        <a:bodyPr/>
        <a:lstStyle/>
        <a:p>
          <a:r>
            <a:rPr lang="en-US">
              <a:solidFill>
                <a:schemeClr val="accent4"/>
              </a:solidFill>
              <a:latin typeface="+mj-lt"/>
            </a:rPr>
            <a:t>eDiscovery Cases</a:t>
          </a:r>
        </a:p>
      </dgm:t>
    </dgm:pt>
    <dgm:pt modelId="{67BF1F74-BB37-48F6-92BC-B6DBFC8D2CA7}" type="parTrans" cxnId="{C1851CFF-EAE8-4550-BCAD-B7188769B2DA}">
      <dgm:prSet/>
      <dgm:spPr/>
      <dgm:t>
        <a:bodyPr/>
        <a:lstStyle/>
        <a:p>
          <a:endParaRPr lang="en-US"/>
        </a:p>
      </dgm:t>
    </dgm:pt>
    <dgm:pt modelId="{746A930D-884D-4C20-B775-EBB22025AC7C}" type="sibTrans" cxnId="{C1851CFF-EAE8-4550-BCAD-B7188769B2DA}">
      <dgm:prSet/>
      <dgm:spPr/>
      <dgm:t>
        <a:bodyPr/>
        <a:lstStyle/>
        <a:p>
          <a:endParaRPr lang="en-US"/>
        </a:p>
      </dgm:t>
    </dgm:pt>
    <dgm:pt modelId="{442BA3BF-B468-471E-AD18-F3533FB53E5C}">
      <dgm:prSet phldrT="[Text]">
        <dgm:style>
          <a:lnRef idx="2">
            <a:schemeClr val="accent4"/>
          </a:lnRef>
          <a:fillRef idx="1">
            <a:schemeClr val="lt1"/>
          </a:fillRef>
          <a:effectRef idx="0">
            <a:schemeClr val="accent4"/>
          </a:effectRef>
          <a:fontRef idx="minor">
            <a:schemeClr val="dk1"/>
          </a:fontRef>
        </dgm:style>
      </dgm:prSet>
      <dgm:spPr/>
      <dgm:t>
        <a:bodyPr/>
        <a:lstStyle/>
        <a:p>
          <a:r>
            <a:rPr lang="en-US">
              <a:solidFill>
                <a:schemeClr val="accent4"/>
              </a:solidFill>
              <a:latin typeface="+mj-lt"/>
            </a:rPr>
            <a:t>Tenant Audit Log</a:t>
          </a:r>
        </a:p>
      </dgm:t>
    </dgm:pt>
    <dgm:pt modelId="{F3441744-89A6-4854-85FD-BE4A8627ED6E}" type="parTrans" cxnId="{1CC5D0A6-3968-48A8-A641-9162888DA813}">
      <dgm:prSet/>
      <dgm:spPr/>
      <dgm:t>
        <a:bodyPr/>
        <a:lstStyle/>
        <a:p>
          <a:endParaRPr lang="en-US"/>
        </a:p>
      </dgm:t>
    </dgm:pt>
    <dgm:pt modelId="{7F08B5AB-2288-47E0-8541-6DDE24C23E19}" type="sibTrans" cxnId="{1CC5D0A6-3968-48A8-A641-9162888DA813}">
      <dgm:prSet/>
      <dgm:spPr/>
      <dgm:t>
        <a:bodyPr/>
        <a:lstStyle/>
        <a:p>
          <a:endParaRPr lang="en-US"/>
        </a:p>
      </dgm:t>
    </dgm:pt>
    <dgm:pt modelId="{C1266B85-EA59-4140-A1AF-B9243FE2B017}">
      <dgm:prSet phldrT="[Text]">
        <dgm:style>
          <a:lnRef idx="2">
            <a:schemeClr val="accent4"/>
          </a:lnRef>
          <a:fillRef idx="1">
            <a:schemeClr val="lt1"/>
          </a:fillRef>
          <a:effectRef idx="0">
            <a:schemeClr val="accent4"/>
          </a:effectRef>
          <a:fontRef idx="minor">
            <a:schemeClr val="dk1"/>
          </a:fontRef>
        </dgm:style>
      </dgm:prSet>
      <dgm:spPr/>
      <dgm:t>
        <a:bodyPr/>
        <a:lstStyle/>
        <a:p>
          <a:r>
            <a:rPr lang="en-US">
              <a:solidFill>
                <a:schemeClr val="accent4"/>
              </a:solidFill>
              <a:latin typeface="+mj-lt"/>
            </a:rPr>
            <a:t>Cloud App Security</a:t>
          </a:r>
        </a:p>
      </dgm:t>
    </dgm:pt>
    <dgm:pt modelId="{3A324B6D-0305-4370-891C-E3202F63FDEB}" type="parTrans" cxnId="{E09E4350-E44F-4DC5-AB16-800796E215E7}">
      <dgm:prSet/>
      <dgm:spPr/>
      <dgm:t>
        <a:bodyPr/>
        <a:lstStyle/>
        <a:p>
          <a:endParaRPr lang="en-US"/>
        </a:p>
      </dgm:t>
    </dgm:pt>
    <dgm:pt modelId="{1D37F3F3-F2F9-4C0B-B0F1-610DCA71965B}" type="sibTrans" cxnId="{E09E4350-E44F-4DC5-AB16-800796E215E7}">
      <dgm:prSet/>
      <dgm:spPr/>
      <dgm:t>
        <a:bodyPr/>
        <a:lstStyle/>
        <a:p>
          <a:endParaRPr lang="en-US"/>
        </a:p>
      </dgm:t>
    </dgm:pt>
    <dgm:pt modelId="{ECB4EC7D-228B-4932-ADF7-60E5A8C9BB18}">
      <dgm:prSet phldrT="[Text]">
        <dgm:style>
          <a:lnRef idx="2">
            <a:schemeClr val="accent3"/>
          </a:lnRef>
          <a:fillRef idx="1">
            <a:schemeClr val="lt1"/>
          </a:fillRef>
          <a:effectRef idx="0">
            <a:schemeClr val="accent3"/>
          </a:effectRef>
          <a:fontRef idx="minor">
            <a:schemeClr val="dk1"/>
          </a:fontRef>
        </dgm:style>
      </dgm:prSet>
      <dgm:spPr/>
      <dgm:t>
        <a:bodyPr/>
        <a:lstStyle/>
        <a:p>
          <a:r>
            <a:rPr lang="en-US">
              <a:solidFill>
                <a:schemeClr val="accent3"/>
              </a:solidFill>
              <a:latin typeface="+mj-lt"/>
            </a:rPr>
            <a:t>Rights Management</a:t>
          </a:r>
        </a:p>
      </dgm:t>
    </dgm:pt>
    <dgm:pt modelId="{446950A3-2037-41DA-ADD2-28DF5648986A}" type="parTrans" cxnId="{CFBA8143-A686-4B0E-8779-8E647DC9E255}">
      <dgm:prSet/>
      <dgm:spPr/>
      <dgm:t>
        <a:bodyPr/>
        <a:lstStyle/>
        <a:p>
          <a:endParaRPr lang="en-US"/>
        </a:p>
      </dgm:t>
    </dgm:pt>
    <dgm:pt modelId="{5041C7CF-90D0-454A-8CA8-937A48FBE92D}" type="sibTrans" cxnId="{CFBA8143-A686-4B0E-8779-8E647DC9E255}">
      <dgm:prSet/>
      <dgm:spPr/>
      <dgm:t>
        <a:bodyPr/>
        <a:lstStyle/>
        <a:p>
          <a:endParaRPr lang="en-US"/>
        </a:p>
      </dgm:t>
    </dgm:pt>
    <dgm:pt modelId="{CF883411-99E4-4472-94E8-489187561CDB}" type="pres">
      <dgm:prSet presAssocID="{192C38B1-9C12-44C9-A322-0A244C4067BE}" presName="Name0" presStyleCnt="0">
        <dgm:presLayoutVars>
          <dgm:dir/>
          <dgm:animLvl val="lvl"/>
          <dgm:resizeHandles val="exact"/>
        </dgm:presLayoutVars>
      </dgm:prSet>
      <dgm:spPr/>
    </dgm:pt>
    <dgm:pt modelId="{6AB58585-DFA0-4B7C-AE06-EEAD21C2507D}" type="pres">
      <dgm:prSet presAssocID="{57499CDB-7EF2-463F-A3F0-800F0108261A}" presName="composite" presStyleCnt="0"/>
      <dgm:spPr/>
    </dgm:pt>
    <dgm:pt modelId="{041D479B-E787-4335-8AC5-5BAE8B38F957}" type="pres">
      <dgm:prSet presAssocID="{57499CDB-7EF2-463F-A3F0-800F0108261A}" presName="parTx" presStyleLbl="alignNode1" presStyleIdx="0" presStyleCnt="2">
        <dgm:presLayoutVars>
          <dgm:chMax val="0"/>
          <dgm:chPref val="0"/>
          <dgm:bulletEnabled val="1"/>
        </dgm:presLayoutVars>
      </dgm:prSet>
      <dgm:spPr/>
    </dgm:pt>
    <dgm:pt modelId="{F480CDDE-F661-4320-AF72-43975B670804}" type="pres">
      <dgm:prSet presAssocID="{57499CDB-7EF2-463F-A3F0-800F0108261A}" presName="desTx" presStyleLbl="alignAccFollowNode1" presStyleIdx="0" presStyleCnt="2">
        <dgm:presLayoutVars>
          <dgm:bulletEnabled val="1"/>
        </dgm:presLayoutVars>
      </dgm:prSet>
      <dgm:spPr/>
    </dgm:pt>
    <dgm:pt modelId="{809EBFFA-9286-47E7-8126-D27E28EFCF32}" type="pres">
      <dgm:prSet presAssocID="{39D2F723-066A-400A-AF83-047B89F39E98}" presName="space" presStyleCnt="0"/>
      <dgm:spPr/>
    </dgm:pt>
    <dgm:pt modelId="{E01CE131-B0ED-428A-AA58-02BC99B36B94}" type="pres">
      <dgm:prSet presAssocID="{FDAD7ED1-5CC0-4141-A6B7-A8B7C1A2BA05}" presName="composite" presStyleCnt="0"/>
      <dgm:spPr/>
    </dgm:pt>
    <dgm:pt modelId="{154B5F1C-DAB5-4E9B-9668-3218A4E6B37C}" type="pres">
      <dgm:prSet presAssocID="{FDAD7ED1-5CC0-4141-A6B7-A8B7C1A2BA05}" presName="parTx" presStyleLbl="alignNode1" presStyleIdx="1" presStyleCnt="2">
        <dgm:presLayoutVars>
          <dgm:chMax val="0"/>
          <dgm:chPref val="0"/>
          <dgm:bulletEnabled val="1"/>
        </dgm:presLayoutVars>
      </dgm:prSet>
      <dgm:spPr/>
    </dgm:pt>
    <dgm:pt modelId="{345BCBCD-9B36-426A-B60C-C241AE194EED}" type="pres">
      <dgm:prSet presAssocID="{FDAD7ED1-5CC0-4141-A6B7-A8B7C1A2BA05}" presName="desTx" presStyleLbl="alignAccFollowNode1" presStyleIdx="1" presStyleCnt="2">
        <dgm:presLayoutVars>
          <dgm:bulletEnabled val="1"/>
        </dgm:presLayoutVars>
      </dgm:prSet>
      <dgm:spPr/>
    </dgm:pt>
  </dgm:ptLst>
  <dgm:cxnLst>
    <dgm:cxn modelId="{79CD7018-7D8A-4E93-B953-2DE84E84DCBF}" type="presOf" srcId="{60D73B72-5975-41C2-A148-126CD0D3C84E}" destId="{345BCBCD-9B36-426A-B60C-C241AE194EED}" srcOrd="0" destOrd="1" presId="urn:microsoft.com/office/officeart/2005/8/layout/hList1"/>
    <dgm:cxn modelId="{FCF8D419-4FFE-49EC-A99E-70E2845241AC}" type="presOf" srcId="{DA5430FE-921D-4CC8-8A06-B8D6AEC26D8F}" destId="{F480CDDE-F661-4320-AF72-43975B670804}" srcOrd="0" destOrd="4" presId="urn:microsoft.com/office/officeart/2005/8/layout/hList1"/>
    <dgm:cxn modelId="{C38EA41D-01D9-4C37-B3EE-3761D0F77705}" srcId="{57499CDB-7EF2-463F-A3F0-800F0108261A}" destId="{9A104B02-D4D2-4FA6-9D1F-0D9D05CF8722}" srcOrd="1" destOrd="0" parTransId="{C8E9A2D4-D695-487E-B178-C6B2ED24BB78}" sibTransId="{6D035F02-ADDD-4D14-BA62-EE388D3AC474}"/>
    <dgm:cxn modelId="{6030A520-ECD2-4CF7-BFE9-CF12CEBA926A}" srcId="{FDAD7ED1-5CC0-4141-A6B7-A8B7C1A2BA05}" destId="{3D56E0CB-E143-4453-A150-EBFDC9ABD641}" srcOrd="2" destOrd="0" parTransId="{451101D4-40E7-45BB-88DB-C5FA85D13E55}" sibTransId="{AB95CD99-A151-488B-A20D-B632BB738BED}"/>
    <dgm:cxn modelId="{09919029-8CC1-4F66-A28C-DD58DDD0BFB3}" type="presOf" srcId="{9A104B02-D4D2-4FA6-9D1F-0D9D05CF8722}" destId="{F480CDDE-F661-4320-AF72-43975B670804}" srcOrd="0" destOrd="1" presId="urn:microsoft.com/office/officeart/2005/8/layout/hList1"/>
    <dgm:cxn modelId="{CD310E32-5140-476E-896C-129C92A3F0F1}" srcId="{192C38B1-9C12-44C9-A322-0A244C4067BE}" destId="{57499CDB-7EF2-463F-A3F0-800F0108261A}" srcOrd="0" destOrd="0" parTransId="{1BCD7DA8-C98F-4847-8CDD-D023048EF9FF}" sibTransId="{39D2F723-066A-400A-AF83-047B89F39E98}"/>
    <dgm:cxn modelId="{E7E42A5C-1817-478A-99F6-87475C15D36A}" type="presOf" srcId="{57499CDB-7EF2-463F-A3F0-800F0108261A}" destId="{041D479B-E787-4335-8AC5-5BAE8B38F957}" srcOrd="0" destOrd="0" presId="urn:microsoft.com/office/officeart/2005/8/layout/hList1"/>
    <dgm:cxn modelId="{CFBA8143-A686-4B0E-8779-8E647DC9E255}" srcId="{57499CDB-7EF2-463F-A3F0-800F0108261A}" destId="{ECB4EC7D-228B-4932-ADF7-60E5A8C9BB18}" srcOrd="3" destOrd="0" parTransId="{446950A3-2037-41DA-ADD2-28DF5648986A}" sibTransId="{5041C7CF-90D0-454A-8CA8-937A48FBE92D}"/>
    <dgm:cxn modelId="{AEAE496B-10C1-47A3-93D8-083CE35DB643}" type="presOf" srcId="{192C38B1-9C12-44C9-A322-0A244C4067BE}" destId="{CF883411-99E4-4472-94E8-489187561CDB}" srcOrd="0" destOrd="0" presId="urn:microsoft.com/office/officeart/2005/8/layout/hList1"/>
    <dgm:cxn modelId="{371B9D6F-BEB5-4978-A839-1F3710F19EA0}" type="presOf" srcId="{ECB4EC7D-228B-4932-ADF7-60E5A8C9BB18}" destId="{F480CDDE-F661-4320-AF72-43975B670804}" srcOrd="0" destOrd="3" presId="urn:microsoft.com/office/officeart/2005/8/layout/hList1"/>
    <dgm:cxn modelId="{E09E4350-E44F-4DC5-AB16-800796E215E7}" srcId="{FDAD7ED1-5CC0-4141-A6B7-A8B7C1A2BA05}" destId="{C1266B85-EA59-4140-A1AF-B9243FE2B017}" srcOrd="4" destOrd="0" parTransId="{3A324B6D-0305-4370-891C-E3202F63FDEB}" sibTransId="{1D37F3F3-F2F9-4C0B-B0F1-610DCA71965B}"/>
    <dgm:cxn modelId="{D1672F75-12CC-4809-9B74-96AB02AD8584}" type="presOf" srcId="{9D1840C9-B2B1-4F34-834B-85147D960C1F}" destId="{F480CDDE-F661-4320-AF72-43975B670804}" srcOrd="0" destOrd="2" presId="urn:microsoft.com/office/officeart/2005/8/layout/hList1"/>
    <dgm:cxn modelId="{0F390F82-DFE2-4A2E-8061-A0D720604C90}" type="presOf" srcId="{3D56E0CB-E143-4453-A150-EBFDC9ABD641}" destId="{345BCBCD-9B36-426A-B60C-C241AE194EED}" srcOrd="0" destOrd="2" presId="urn:microsoft.com/office/officeart/2005/8/layout/hList1"/>
    <dgm:cxn modelId="{E55C1E82-F50A-4FB9-9CE2-A166FDCA7611}" srcId="{FDAD7ED1-5CC0-4141-A6B7-A8B7C1A2BA05}" destId="{60D73B72-5975-41C2-A148-126CD0D3C84E}" srcOrd="1" destOrd="0" parTransId="{B18B6616-2293-41A9-B467-1084685B37B5}" sibTransId="{22952696-3D45-4E62-A4D2-3EC0FE14BF95}"/>
    <dgm:cxn modelId="{AFE61B8E-8D14-487D-8F41-3AFCA5E7F32E}" srcId="{57499CDB-7EF2-463F-A3F0-800F0108261A}" destId="{9D1840C9-B2B1-4F34-834B-85147D960C1F}" srcOrd="2" destOrd="0" parTransId="{7FA99C28-69B7-4AF5-AD28-5F3BAE0B9CEE}" sibTransId="{28D9AA69-AABA-4C0D-A99B-AA160487D7C0}"/>
    <dgm:cxn modelId="{8E2E1297-FD1E-478D-9038-EE7139CBE796}" type="presOf" srcId="{442BA3BF-B468-471E-AD18-F3533FB53E5C}" destId="{345BCBCD-9B36-426A-B60C-C241AE194EED}" srcOrd="0" destOrd="3" presId="urn:microsoft.com/office/officeart/2005/8/layout/hList1"/>
    <dgm:cxn modelId="{1FEB9C9E-0F1B-4BA2-A712-F67D3A321F70}" srcId="{57499CDB-7EF2-463F-A3F0-800F0108261A}" destId="{9567DFD8-F0BF-4C42-BD8E-724351ABB018}" srcOrd="0" destOrd="0" parTransId="{6F02A7DB-6724-4C72-8088-CB5F180746A1}" sibTransId="{4AE9EBA3-0F9A-4FCD-B471-BD00EB21E8C2}"/>
    <dgm:cxn modelId="{1CC5D0A6-3968-48A8-A641-9162888DA813}" srcId="{FDAD7ED1-5CC0-4141-A6B7-A8B7C1A2BA05}" destId="{442BA3BF-B468-471E-AD18-F3533FB53E5C}" srcOrd="3" destOrd="0" parTransId="{F3441744-89A6-4854-85FD-BE4A8627ED6E}" sibTransId="{7F08B5AB-2288-47E0-8541-6DDE24C23E19}"/>
    <dgm:cxn modelId="{EC72BBAB-3489-41F9-A523-A918774AF3B4}" type="presOf" srcId="{C1266B85-EA59-4140-A1AF-B9243FE2B017}" destId="{345BCBCD-9B36-426A-B60C-C241AE194EED}" srcOrd="0" destOrd="4" presId="urn:microsoft.com/office/officeart/2005/8/layout/hList1"/>
    <dgm:cxn modelId="{0D7BCFD3-6ACE-42B0-A46A-EDAEF35E83CF}" type="presOf" srcId="{C2B53774-00A9-41E4-980F-A27A4815D17B}" destId="{345BCBCD-9B36-426A-B60C-C241AE194EED}" srcOrd="0" destOrd="0" presId="urn:microsoft.com/office/officeart/2005/8/layout/hList1"/>
    <dgm:cxn modelId="{9E569AE1-B7D1-46AE-A8B3-CB109F326DE9}" type="presOf" srcId="{9567DFD8-F0BF-4C42-BD8E-724351ABB018}" destId="{F480CDDE-F661-4320-AF72-43975B670804}" srcOrd="0" destOrd="0" presId="urn:microsoft.com/office/officeart/2005/8/layout/hList1"/>
    <dgm:cxn modelId="{D3F5DFE9-5C2C-4E02-9941-D41D503FB1FE}" type="presOf" srcId="{FDAD7ED1-5CC0-4141-A6B7-A8B7C1A2BA05}" destId="{154B5F1C-DAB5-4E9B-9668-3218A4E6B37C}" srcOrd="0" destOrd="0" presId="urn:microsoft.com/office/officeart/2005/8/layout/hList1"/>
    <dgm:cxn modelId="{1202BEF4-9BAB-4606-94D6-B5CBC89D62C7}" srcId="{57499CDB-7EF2-463F-A3F0-800F0108261A}" destId="{DA5430FE-921D-4CC8-8A06-B8D6AEC26D8F}" srcOrd="4" destOrd="0" parTransId="{9628742C-73C1-4F49-86A4-C16F7182CACD}" sibTransId="{2B2D3BC5-FFE5-42F4-B487-963E5143526C}"/>
    <dgm:cxn modelId="{551C23F7-A8E2-4CB1-8892-53C08438ED94}" srcId="{192C38B1-9C12-44C9-A322-0A244C4067BE}" destId="{FDAD7ED1-5CC0-4141-A6B7-A8B7C1A2BA05}" srcOrd="1" destOrd="0" parTransId="{CD77005A-DA34-4162-A181-90BBFDEAC3A3}" sibTransId="{0D54DBAD-5653-4252-A9BB-83CA5D702C03}"/>
    <dgm:cxn modelId="{C1851CFF-EAE8-4550-BCAD-B7188769B2DA}" srcId="{FDAD7ED1-5CC0-4141-A6B7-A8B7C1A2BA05}" destId="{C2B53774-00A9-41E4-980F-A27A4815D17B}" srcOrd="0" destOrd="0" parTransId="{67BF1F74-BB37-48F6-92BC-B6DBFC8D2CA7}" sibTransId="{746A930D-884D-4C20-B775-EBB22025AC7C}"/>
    <dgm:cxn modelId="{4DCFAD15-AECE-42E4-901F-25DB305D5C5E}" type="presParOf" srcId="{CF883411-99E4-4472-94E8-489187561CDB}" destId="{6AB58585-DFA0-4B7C-AE06-EEAD21C2507D}" srcOrd="0" destOrd="0" presId="urn:microsoft.com/office/officeart/2005/8/layout/hList1"/>
    <dgm:cxn modelId="{3175E93F-B825-436E-9C87-DAC4B0606FE2}" type="presParOf" srcId="{6AB58585-DFA0-4B7C-AE06-EEAD21C2507D}" destId="{041D479B-E787-4335-8AC5-5BAE8B38F957}" srcOrd="0" destOrd="0" presId="urn:microsoft.com/office/officeart/2005/8/layout/hList1"/>
    <dgm:cxn modelId="{7A4BB291-C568-4E88-888F-2E26BD5C1F23}" type="presParOf" srcId="{6AB58585-DFA0-4B7C-AE06-EEAD21C2507D}" destId="{F480CDDE-F661-4320-AF72-43975B670804}" srcOrd="1" destOrd="0" presId="urn:microsoft.com/office/officeart/2005/8/layout/hList1"/>
    <dgm:cxn modelId="{E9F221B0-2C32-497E-9030-DB3750F5AF81}" type="presParOf" srcId="{CF883411-99E4-4472-94E8-489187561CDB}" destId="{809EBFFA-9286-47E7-8126-D27E28EFCF32}" srcOrd="1" destOrd="0" presId="urn:microsoft.com/office/officeart/2005/8/layout/hList1"/>
    <dgm:cxn modelId="{40259B10-509A-4B95-83E6-D24EE97F2F60}" type="presParOf" srcId="{CF883411-99E4-4472-94E8-489187561CDB}" destId="{E01CE131-B0ED-428A-AA58-02BC99B36B94}" srcOrd="2" destOrd="0" presId="urn:microsoft.com/office/officeart/2005/8/layout/hList1"/>
    <dgm:cxn modelId="{20737999-85FC-4121-AF33-404C2E35B289}" type="presParOf" srcId="{E01CE131-B0ED-428A-AA58-02BC99B36B94}" destId="{154B5F1C-DAB5-4E9B-9668-3218A4E6B37C}" srcOrd="0" destOrd="0" presId="urn:microsoft.com/office/officeart/2005/8/layout/hList1"/>
    <dgm:cxn modelId="{B4034FCB-BA06-424A-A4B4-951B04D94603}" type="presParOf" srcId="{E01CE131-B0ED-428A-AA58-02BC99B36B94}" destId="{345BCBCD-9B36-426A-B60C-C241AE194EED}"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D4729-130D-4C3E-8255-A94BE7D9EDFD}">
      <dsp:nvSpPr>
        <dsp:cNvPr id="0" name=""/>
        <dsp:cNvSpPr/>
      </dsp:nvSpPr>
      <dsp:spPr>
        <a:xfrm>
          <a:off x="0" y="17335"/>
          <a:ext cx="11653522" cy="84942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baseline="0"/>
            <a:t>In this lesson, you will learn: </a:t>
          </a:r>
          <a:endParaRPr lang="en-US" sz="3300" kern="1200"/>
        </a:p>
      </dsp:txBody>
      <dsp:txXfrm>
        <a:off x="41465" y="58800"/>
        <a:ext cx="11570592" cy="766490"/>
      </dsp:txXfrm>
    </dsp:sp>
    <dsp:sp modelId="{EC8C0823-026D-4CC2-90C7-AA1B38F62840}">
      <dsp:nvSpPr>
        <dsp:cNvPr id="0" name=""/>
        <dsp:cNvSpPr/>
      </dsp:nvSpPr>
      <dsp:spPr>
        <a:xfrm>
          <a:off x="0" y="866755"/>
          <a:ext cx="11653522" cy="4022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ea typeface="Segoe UI" panose="020B0502040204020203" pitchFamily="34" charset="0"/>
            </a:rPr>
            <a:t>Plan for Migration</a:t>
          </a:r>
          <a:endParaRPr lang="en-US" sz="2800" kern="1200">
            <a:solidFill>
              <a:schemeClr val="tx1">
                <a:lumMod val="50000"/>
              </a:schemeClr>
            </a:solidFill>
            <a:latin typeface="+mj-lt"/>
          </a:endParaRP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Modernization</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Migration Workloads </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mj-lt"/>
            </a:rPr>
            <a:t>Go-Live Cutover Considerations</a:t>
          </a:r>
        </a:p>
        <a:p>
          <a:pPr marL="285750" lvl="1" indent="-285750" algn="l" defTabSz="1244600">
            <a:lnSpc>
              <a:spcPct val="90000"/>
            </a:lnSpc>
            <a:spcBef>
              <a:spcPct val="0"/>
            </a:spcBef>
            <a:spcAft>
              <a:spcPct val="20000"/>
            </a:spcAft>
            <a:buChar char="•"/>
          </a:pPr>
          <a:r>
            <a:rPr lang="en-US" sz="2800" kern="1200">
              <a:solidFill>
                <a:schemeClr val="tx1">
                  <a:lumMod val="50000"/>
                </a:schemeClr>
              </a:solidFill>
              <a:latin typeface="Segoe UI Light"/>
              <a:ea typeface="+mn-ea"/>
              <a:cs typeface="+mn-cs"/>
            </a:rPr>
            <a:t>Plan for Communication</a:t>
          </a:r>
        </a:p>
      </dsp:txBody>
      <dsp:txXfrm>
        <a:off x="0" y="866755"/>
        <a:ext cx="11653522" cy="402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7F989-0CD5-4A98-AA61-E38B16F7563A}">
      <dsp:nvSpPr>
        <dsp:cNvPr id="0" name=""/>
        <dsp:cNvSpPr/>
      </dsp:nvSpPr>
      <dsp:spPr>
        <a:xfrm>
          <a:off x="5145" y="421952"/>
          <a:ext cx="1972509" cy="711265"/>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kumimoji="0" lang="en-US" sz="1300" b="1" i="0" u="none" strike="noStrike" kern="1200" cap="none" spc="0" normalizeH="0" baseline="0" noProof="0">
              <a:ln>
                <a:noFill/>
              </a:ln>
              <a:solidFill>
                <a:schemeClr val="bg1"/>
              </a:solidFill>
              <a:effectLst/>
              <a:uLnTx/>
              <a:uFillTx/>
              <a:latin typeface="Segoe UI" panose="020B0502040204020203" pitchFamily="34" charset="0"/>
              <a:ea typeface="Segoe UI" pitchFamily="34" charset="0"/>
              <a:cs typeface="Segoe UI" panose="020B0502040204020203" pitchFamily="34" charset="0"/>
            </a:rPr>
            <a:t>Planning</a:t>
          </a:r>
          <a:endParaRPr lang="en-US" sz="1300" b="1" kern="1200">
            <a:solidFill>
              <a:schemeClr val="bg1"/>
            </a:solidFill>
            <a:latin typeface="Segoe UI" panose="020B0502040204020203" pitchFamily="34" charset="0"/>
            <a:cs typeface="Segoe UI" panose="020B0502040204020203" pitchFamily="34" charset="0"/>
          </a:endParaRPr>
        </a:p>
      </dsp:txBody>
      <dsp:txXfrm>
        <a:off x="5145" y="421952"/>
        <a:ext cx="1972509" cy="711265"/>
      </dsp:txXfrm>
    </dsp:sp>
    <dsp:sp modelId="{DE50BE98-7569-4011-A61A-28D0F79E5D3E}">
      <dsp:nvSpPr>
        <dsp:cNvPr id="0" name=""/>
        <dsp:cNvSpPr/>
      </dsp:nvSpPr>
      <dsp:spPr>
        <a:xfrm>
          <a:off x="5145" y="1133217"/>
          <a:ext cx="1972509" cy="3925350"/>
        </a:xfrm>
        <a:prstGeom prst="rect">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What to expect before/after migration</a:t>
          </a: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Network performance impact</a:t>
          </a: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Change management and communications</a:t>
          </a: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Plan for Modern team sites</a:t>
          </a:r>
          <a:endParaRPr lang="en-US" sz="1300" b="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What content goes where</a:t>
          </a: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endParaRPr lang="en-US" sz="1300" kern="1200">
            <a:solidFill>
              <a:schemeClr val="accent1"/>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chemeClr val="accent1"/>
              </a:solidFill>
              <a:latin typeface="Segoe UI" panose="020B0502040204020203" pitchFamily="34" charset="0"/>
              <a:cs typeface="Segoe UI" panose="020B0502040204020203" pitchFamily="34" charset="0"/>
            </a:rPr>
            <a:t>Understanding permissions vs sharing</a:t>
          </a:r>
          <a:endParaRPr lang="en-US" sz="1300" kern="1200">
            <a:solidFill>
              <a:schemeClr val="accent1"/>
            </a:solidFill>
            <a:latin typeface="Segoe UI" panose="020B0502040204020203" pitchFamily="34" charset="0"/>
            <a:cs typeface="Segoe UI" panose="020B0502040204020203" pitchFamily="34" charset="0"/>
          </a:endParaRPr>
        </a:p>
      </dsp:txBody>
      <dsp:txXfrm>
        <a:off x="5145" y="1133217"/>
        <a:ext cx="1972509" cy="3925350"/>
      </dsp:txXfrm>
    </dsp:sp>
    <dsp:sp modelId="{75467E5E-C922-41A1-B74F-324B71590F9E}">
      <dsp:nvSpPr>
        <dsp:cNvPr id="0" name=""/>
        <dsp:cNvSpPr/>
      </dsp:nvSpPr>
      <dsp:spPr>
        <a:xfrm>
          <a:off x="2253806" y="421952"/>
          <a:ext cx="1972509" cy="711265"/>
        </a:xfrm>
        <a:prstGeom prst="rect">
          <a:avLst/>
        </a:prstGeom>
        <a:solidFill>
          <a:schemeClr val="accent2"/>
        </a:solidFill>
        <a:ln w="10795"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latin typeface="Segoe UI" panose="020B0502040204020203" pitchFamily="34" charset="0"/>
              <a:cs typeface="Segoe UI" panose="020B0502040204020203" pitchFamily="34" charset="0"/>
            </a:rPr>
            <a:t>Assess and remediate</a:t>
          </a:r>
        </a:p>
      </dsp:txBody>
      <dsp:txXfrm>
        <a:off x="2253806" y="421952"/>
        <a:ext cx="1972509" cy="711265"/>
      </dsp:txXfrm>
    </dsp:sp>
    <dsp:sp modelId="{37ED92B3-D0B9-4BB4-B25B-F2D9CE13F08E}">
      <dsp:nvSpPr>
        <dsp:cNvPr id="0" name=""/>
        <dsp:cNvSpPr/>
      </dsp:nvSpPr>
      <dsp:spPr>
        <a:xfrm>
          <a:off x="2253806" y="1133217"/>
          <a:ext cx="1972509" cy="3925350"/>
        </a:xfrm>
        <a:prstGeom prst="rect">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solidFill>
                <a:schemeClr val="accent2"/>
              </a:solidFill>
              <a:latin typeface="Segoe UI" panose="020B0502040204020203" pitchFamily="34" charset="0"/>
              <a:cs typeface="Segoe UI" panose="020B0502040204020203" pitchFamily="34" charset="0"/>
            </a:rPr>
            <a:t>Run SMAT</a:t>
          </a: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kern="1200" dirty="0">
              <a:solidFill>
                <a:schemeClr val="accent2"/>
              </a:solidFill>
              <a:latin typeface="Segoe UI" panose="020B0502040204020203" pitchFamily="34" charset="0"/>
              <a:cs typeface="Segoe UI" panose="020B0502040204020203" pitchFamily="34" charset="0"/>
            </a:rPr>
            <a:t>Run SMIT</a:t>
          </a:r>
          <a:br>
            <a:rPr lang="en-US" sz="1300" b="0" kern="1200" dirty="0">
              <a:solidFill>
                <a:schemeClr val="accent2"/>
              </a:solidFill>
              <a:latin typeface="Segoe UI" panose="020B0502040204020203" pitchFamily="34" charset="0"/>
              <a:cs typeface="Segoe UI" panose="020B0502040204020203" pitchFamily="34" charset="0"/>
            </a:rPr>
          </a:br>
          <a:endParaRPr lang="en-US" sz="1300" b="0" kern="1200" dirty="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2"/>
              </a:solidFill>
              <a:latin typeface="Segoe UI" panose="020B0502040204020203" pitchFamily="34" charset="0"/>
              <a:cs typeface="Segoe UI" panose="020B0502040204020203" pitchFamily="34" charset="0"/>
            </a:rPr>
            <a:t>Assess key areas</a:t>
          </a: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2"/>
              </a:solidFill>
              <a:latin typeface="Segoe UI" panose="020B0502040204020203" pitchFamily="34" charset="0"/>
              <a:cs typeface="Segoe UI" panose="020B0502040204020203" pitchFamily="34" charset="0"/>
            </a:rPr>
            <a:t>Remediate issues</a:t>
          </a: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2"/>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2"/>
              </a:solidFill>
              <a:latin typeface="Segoe UI" panose="020B0502040204020203" pitchFamily="34" charset="0"/>
              <a:cs typeface="Segoe UI" panose="020B0502040204020203" pitchFamily="34" charset="0"/>
            </a:rPr>
            <a:t>Workflows</a:t>
          </a:r>
          <a:endParaRPr lang="en-US" sz="1300" b="0" kern="1200">
            <a:solidFill>
              <a:schemeClr val="accent2"/>
            </a:solidFill>
            <a:latin typeface="Segoe UI" panose="020B0502040204020203" pitchFamily="34" charset="0"/>
            <a:cs typeface="Segoe UI" panose="020B0502040204020203" pitchFamily="34" charset="0"/>
          </a:endParaRPr>
        </a:p>
      </dsp:txBody>
      <dsp:txXfrm>
        <a:off x="2253806" y="1133217"/>
        <a:ext cx="1972509" cy="3925350"/>
      </dsp:txXfrm>
    </dsp:sp>
    <dsp:sp modelId="{998BC240-07E6-4F10-9537-13B1BCE2AFD2}">
      <dsp:nvSpPr>
        <dsp:cNvPr id="0" name=""/>
        <dsp:cNvSpPr/>
      </dsp:nvSpPr>
      <dsp:spPr>
        <a:xfrm>
          <a:off x="4502466" y="421952"/>
          <a:ext cx="1972509" cy="711265"/>
        </a:xfrm>
        <a:prstGeom prst="rect">
          <a:avLst/>
        </a:prstGeom>
        <a:solidFill>
          <a:schemeClr val="accent3"/>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latin typeface="+mn-lt"/>
              <a:cs typeface="Segoe UI Light"/>
            </a:rPr>
            <a:t>Prepare </a:t>
          </a:r>
          <a:r>
            <a:rPr lang="en-US" sz="1300" b="1" kern="1200">
              <a:latin typeface="+mn-lt"/>
              <a:cs typeface="Segoe UI" panose="020B0502040204020203" pitchFamily="34" charset="0"/>
            </a:rPr>
            <a:t>your</a:t>
          </a:r>
          <a:r>
            <a:rPr lang="en-US" sz="1300" b="1" kern="1200">
              <a:latin typeface="+mn-lt"/>
              <a:cs typeface="Segoe UI Light"/>
            </a:rPr>
            <a:t> SharePoint environment</a:t>
          </a:r>
        </a:p>
      </dsp:txBody>
      <dsp:txXfrm>
        <a:off x="4502466" y="421952"/>
        <a:ext cx="1972509" cy="711265"/>
      </dsp:txXfrm>
    </dsp:sp>
    <dsp:sp modelId="{A8945EA2-34F2-4F20-9538-195E4C87269A}">
      <dsp:nvSpPr>
        <dsp:cNvPr id="0" name=""/>
        <dsp:cNvSpPr/>
      </dsp:nvSpPr>
      <dsp:spPr>
        <a:xfrm>
          <a:off x="4502466" y="1133217"/>
          <a:ext cx="1972509" cy="3925350"/>
        </a:xfrm>
        <a:prstGeom prst="rect">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solidFill>
                <a:schemeClr val="accent3"/>
              </a:solidFill>
              <a:latin typeface="Segoe UI" panose="020B0502040204020203" pitchFamily="34" charset="0"/>
              <a:cs typeface="Segoe UI" panose="020B0502040204020203" pitchFamily="34" charset="0"/>
            </a:rPr>
            <a:t>User creation</a:t>
          </a:r>
          <a:br>
            <a:rPr lang="en-US" sz="1300" b="0" kern="1200">
              <a:solidFill>
                <a:schemeClr val="accent3"/>
              </a:solidFill>
              <a:latin typeface="Segoe UI" panose="020B0502040204020203" pitchFamily="34" charset="0"/>
              <a:cs typeface="Segoe UI" panose="020B0502040204020203" pitchFamily="34" charset="0"/>
            </a:rPr>
          </a:br>
          <a:r>
            <a:rPr lang="en-US" sz="1300" b="0" i="0" kern="1200">
              <a:solidFill>
                <a:schemeClr val="accent3"/>
              </a:solidFill>
              <a:latin typeface="Segoe UI" panose="020B0502040204020203" pitchFamily="34" charset="0"/>
              <a:cs typeface="Segoe UI" panose="020B0502040204020203" pitchFamily="34" charset="0"/>
            </a:rPr>
            <a:t>Site creation</a:t>
          </a: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3"/>
              </a:solidFill>
              <a:latin typeface="Segoe UI" panose="020B0502040204020203" pitchFamily="34" charset="0"/>
              <a:cs typeface="Segoe UI" panose="020B0502040204020203" pitchFamily="34" charset="0"/>
            </a:rPr>
            <a:t>Tenant settings</a:t>
          </a: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3"/>
              </a:solidFill>
              <a:latin typeface="Segoe UI" panose="020B0502040204020203" pitchFamily="34" charset="0"/>
              <a:cs typeface="Segoe UI" panose="020B0502040204020203" pitchFamily="34" charset="0"/>
            </a:rPr>
            <a:t>Hybrid</a:t>
          </a: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3"/>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3"/>
              </a:solidFill>
              <a:latin typeface="Segoe UI" panose="020B0502040204020203" pitchFamily="34" charset="0"/>
              <a:cs typeface="Segoe UI" panose="020B0502040204020203" pitchFamily="34" charset="0"/>
            </a:rPr>
            <a:t>Pre-provision Microsoft 365 and users</a:t>
          </a:r>
          <a:endParaRPr lang="en-US" sz="1300" b="0" kern="1200">
            <a:solidFill>
              <a:schemeClr val="accent3"/>
            </a:solidFill>
            <a:latin typeface="Segoe UI" panose="020B0502040204020203" pitchFamily="34" charset="0"/>
            <a:cs typeface="Segoe UI" panose="020B0502040204020203" pitchFamily="34" charset="0"/>
          </a:endParaRPr>
        </a:p>
      </dsp:txBody>
      <dsp:txXfrm>
        <a:off x="4502466" y="1133217"/>
        <a:ext cx="1972509" cy="3925350"/>
      </dsp:txXfrm>
    </dsp:sp>
    <dsp:sp modelId="{34D50730-F96D-41D7-A5E2-776E7FA11825}">
      <dsp:nvSpPr>
        <dsp:cNvPr id="0" name=""/>
        <dsp:cNvSpPr/>
      </dsp:nvSpPr>
      <dsp:spPr>
        <a:xfrm>
          <a:off x="6751126" y="421952"/>
          <a:ext cx="1972509" cy="711265"/>
        </a:xfrm>
        <a:prstGeom prst="rect">
          <a:avLst/>
        </a:prstGeom>
        <a:solidFill>
          <a:srgbClr val="7030A0"/>
        </a:solidFill>
        <a:ln w="10795"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mn-lt"/>
              <a:cs typeface="Segoe UI Light"/>
            </a:rPr>
            <a:t>Migrate</a:t>
          </a:r>
        </a:p>
      </dsp:txBody>
      <dsp:txXfrm>
        <a:off x="6751126" y="421952"/>
        <a:ext cx="1972509" cy="711265"/>
      </dsp:txXfrm>
    </dsp:sp>
    <dsp:sp modelId="{2DB199F0-E944-434C-B02E-BEDD9E695F75}">
      <dsp:nvSpPr>
        <dsp:cNvPr id="0" name=""/>
        <dsp:cNvSpPr/>
      </dsp:nvSpPr>
      <dsp:spPr>
        <a:xfrm>
          <a:off x="6751126" y="1133217"/>
          <a:ext cx="1972509" cy="3925350"/>
        </a:xfrm>
        <a:prstGeom prst="rect">
          <a:avLst/>
        </a:prstGeom>
        <a:solidFill>
          <a:schemeClr val="lt1"/>
        </a:solidFill>
        <a:ln w="10795" cap="flat" cmpd="sng" algn="ctr">
          <a:solidFill>
            <a:srgbClr val="7030A0"/>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solidFill>
                <a:srgbClr val="7030A0"/>
              </a:solidFill>
              <a:latin typeface="Segoe UI" panose="020B0502040204020203" pitchFamily="34" charset="0"/>
              <a:cs typeface="Segoe UI" panose="020B0502040204020203" pitchFamily="34" charset="0"/>
            </a:rPr>
            <a:t>Migration service providers</a:t>
          </a:r>
          <a:endParaRPr lang="en-US" sz="1300" b="0" kern="1200">
            <a:solidFill>
              <a:srgbClr val="7030A0"/>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rgbClr val="7030A0"/>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rgbClr val="7030A0"/>
              </a:solidFill>
              <a:latin typeface="Segoe UI" panose="020B0502040204020203" pitchFamily="34" charset="0"/>
              <a:cs typeface="Segoe UI" panose="020B0502040204020203" pitchFamily="34" charset="0"/>
            </a:rPr>
            <a:t>Review migration offerings</a:t>
          </a:r>
          <a:endParaRPr lang="en-US" sz="1300" b="0" kern="1200">
            <a:solidFill>
              <a:srgbClr val="7030A0"/>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rgbClr val="7030A0"/>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rgbClr val="7030A0"/>
              </a:solidFill>
              <a:latin typeface="Segoe UI" panose="020B0502040204020203" pitchFamily="34" charset="0"/>
              <a:cs typeface="Segoe UI" panose="020B0502040204020203" pitchFamily="34" charset="0"/>
            </a:rPr>
            <a:t>Migration steps</a:t>
          </a:r>
          <a:endParaRPr lang="en-US" sz="1300" b="0" kern="1200">
            <a:solidFill>
              <a:srgbClr val="7030A0"/>
            </a:solidFill>
            <a:latin typeface="Segoe UI" panose="020B0502040204020203" pitchFamily="34" charset="0"/>
            <a:cs typeface="Segoe UI" panose="020B0502040204020203" pitchFamily="34" charset="0"/>
          </a:endParaRPr>
        </a:p>
      </dsp:txBody>
      <dsp:txXfrm>
        <a:off x="6751126" y="1133217"/>
        <a:ext cx="1972509" cy="3925350"/>
      </dsp:txXfrm>
    </dsp:sp>
    <dsp:sp modelId="{0590B3FC-7ACA-4879-88ED-0812F2632F06}">
      <dsp:nvSpPr>
        <dsp:cNvPr id="0" name=""/>
        <dsp:cNvSpPr/>
      </dsp:nvSpPr>
      <dsp:spPr>
        <a:xfrm>
          <a:off x="8999787" y="421952"/>
          <a:ext cx="1972509" cy="711265"/>
        </a:xfrm>
        <a:prstGeom prst="rect">
          <a:avLst/>
        </a:prstGeom>
        <a:solidFill>
          <a:schemeClr val="accent4"/>
        </a:solidFill>
        <a:ln w="1079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a:latin typeface="Segoe UI" panose="020B0502040204020203" pitchFamily="34" charset="0"/>
              <a:cs typeface="Segoe UI" panose="020B0502040204020203" pitchFamily="34" charset="0"/>
            </a:rPr>
            <a:t>User onboarding</a:t>
          </a:r>
        </a:p>
      </dsp:txBody>
      <dsp:txXfrm>
        <a:off x="8999787" y="421952"/>
        <a:ext cx="1972509" cy="711265"/>
      </dsp:txXfrm>
    </dsp:sp>
    <dsp:sp modelId="{641D24CB-F9EB-4E41-BDD4-4E1952A5824C}">
      <dsp:nvSpPr>
        <dsp:cNvPr id="0" name=""/>
        <dsp:cNvSpPr/>
      </dsp:nvSpPr>
      <dsp:spPr>
        <a:xfrm>
          <a:off x="8999787" y="1133217"/>
          <a:ext cx="1972509" cy="3925350"/>
        </a:xfrm>
        <a:prstGeom prst="rect">
          <a:avLst/>
        </a:prstGeom>
        <a:solidFill>
          <a:schemeClr val="lt1"/>
        </a:solidFill>
        <a:ln w="10795"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a:solidFill>
                <a:schemeClr val="accent4"/>
              </a:solidFill>
              <a:latin typeface="Segoe UI" panose="020B0502040204020203" pitchFamily="34" charset="0"/>
              <a:cs typeface="Segoe UI" panose="020B0502040204020203" pitchFamily="34" charset="0"/>
            </a:rPr>
            <a:t>Send regular emails to users</a:t>
          </a:r>
          <a:br>
            <a:rPr lang="en-US" sz="1300" b="0" kern="1200">
              <a:solidFill>
                <a:schemeClr val="accent4"/>
              </a:solidFill>
              <a:latin typeface="Segoe UI" panose="020B0502040204020203" pitchFamily="34" charset="0"/>
              <a:cs typeface="Segoe UI" panose="020B0502040204020203" pitchFamily="34" charset="0"/>
            </a:rPr>
          </a:br>
          <a:endParaRPr lang="en-US" sz="1300" b="0" kern="1200">
            <a:solidFill>
              <a:schemeClr val="accent4"/>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4"/>
              </a:solidFill>
              <a:latin typeface="Segoe UI" panose="020B0502040204020203" pitchFamily="34" charset="0"/>
              <a:cs typeface="Segoe UI" panose="020B0502040204020203" pitchFamily="34" charset="0"/>
            </a:rPr>
            <a:t>Provide training</a:t>
          </a:r>
          <a:endParaRPr lang="en-US" sz="1300" b="0" kern="1200">
            <a:solidFill>
              <a:schemeClr val="accent4"/>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4"/>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4"/>
              </a:solidFill>
              <a:latin typeface="Segoe UI" panose="020B0502040204020203" pitchFamily="34" charset="0"/>
              <a:cs typeface="Segoe UI" panose="020B0502040204020203" pitchFamily="34" charset="0"/>
            </a:rPr>
            <a:t>Provide documentation for making the switch</a:t>
          </a:r>
          <a:endParaRPr lang="en-US" sz="1300" b="0" kern="1200">
            <a:solidFill>
              <a:schemeClr val="accent4"/>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endParaRPr lang="en-US" sz="1300" b="0" kern="1200">
            <a:solidFill>
              <a:schemeClr val="accent4"/>
            </a:solidFill>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i="0" kern="1200">
              <a:solidFill>
                <a:schemeClr val="accent4"/>
              </a:solidFill>
              <a:latin typeface="Segoe UI" panose="020B0502040204020203" pitchFamily="34" charset="0"/>
              <a:cs typeface="Segoe UI" panose="020B0502040204020203" pitchFamily="34" charset="0"/>
            </a:rPr>
            <a:t>Let users know how they are impacted</a:t>
          </a:r>
          <a:endParaRPr lang="en-US" sz="1300" b="0" kern="1200">
            <a:solidFill>
              <a:schemeClr val="accent4"/>
            </a:solidFill>
            <a:latin typeface="Segoe UI" panose="020B0502040204020203" pitchFamily="34" charset="0"/>
            <a:cs typeface="Segoe UI" panose="020B0502040204020203" pitchFamily="34" charset="0"/>
          </a:endParaRPr>
        </a:p>
      </dsp:txBody>
      <dsp:txXfrm>
        <a:off x="8999787" y="1133217"/>
        <a:ext cx="1972509" cy="3925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7F989-0CD5-4A98-AA61-E38B16F7563A}">
      <dsp:nvSpPr>
        <dsp:cNvPr id="0" name=""/>
        <dsp:cNvSpPr/>
      </dsp:nvSpPr>
      <dsp:spPr>
        <a:xfrm>
          <a:off x="5145" y="104698"/>
          <a:ext cx="1972509" cy="588189"/>
        </a:xfrm>
        <a:prstGeom prst="rect">
          <a:avLst/>
        </a:prstGeom>
        <a:solidFill>
          <a:schemeClr val="accent1"/>
        </a:solidFill>
        <a:ln w="1079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kumimoji="0" lang="en-US" sz="1500" b="1" i="0" u="none" strike="noStrike" kern="1200" cap="none" spc="0" normalizeH="0" baseline="0" noProof="0">
              <a:ln>
                <a:noFill/>
              </a:ln>
              <a:solidFill>
                <a:schemeClr val="bg1"/>
              </a:solidFill>
              <a:effectLst/>
              <a:uLnTx/>
              <a:uFillTx/>
              <a:latin typeface="Segoe UI" panose="020B0502040204020203" pitchFamily="34" charset="0"/>
              <a:ea typeface="Segoe UI" pitchFamily="34" charset="0"/>
              <a:cs typeface="Segoe UI" panose="020B0502040204020203" pitchFamily="34" charset="0"/>
            </a:rPr>
            <a:t>Planning</a:t>
          </a:r>
          <a:endParaRPr lang="en-US" sz="1500" b="1" kern="1200">
            <a:solidFill>
              <a:schemeClr val="bg1"/>
            </a:solidFill>
            <a:latin typeface="Segoe UI" panose="020B0502040204020203" pitchFamily="34" charset="0"/>
            <a:cs typeface="Segoe UI" panose="020B0502040204020203" pitchFamily="34" charset="0"/>
          </a:endParaRPr>
        </a:p>
      </dsp:txBody>
      <dsp:txXfrm>
        <a:off x="5145" y="104698"/>
        <a:ext cx="1972509" cy="588189"/>
      </dsp:txXfrm>
    </dsp:sp>
    <dsp:sp modelId="{DE50BE98-7569-4011-A61A-28D0F79E5D3E}">
      <dsp:nvSpPr>
        <dsp:cNvPr id="0" name=""/>
        <dsp:cNvSpPr/>
      </dsp:nvSpPr>
      <dsp:spPr>
        <a:xfrm>
          <a:off x="5145" y="692888"/>
          <a:ext cx="1972509" cy="4611600"/>
        </a:xfrm>
        <a:prstGeom prst="rect">
          <a:avLst/>
        </a:prstGeom>
        <a:solidFill>
          <a:schemeClr val="lt1"/>
        </a:solidFill>
        <a:ln w="1079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solidFill>
                <a:schemeClr val="accent1"/>
              </a:solidFill>
              <a:latin typeface="Segoe UI" panose="020B0502040204020203" pitchFamily="34" charset="0"/>
              <a:cs typeface="Segoe UI" panose="020B0502040204020203" pitchFamily="34" charset="0"/>
            </a:rPr>
            <a:t>What content goes where</a:t>
          </a: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solidFill>
                <a:schemeClr val="accent1"/>
              </a:solidFill>
              <a:latin typeface="Segoe UI" panose="020B0502040204020203" pitchFamily="34" charset="0"/>
              <a:cs typeface="Segoe UI" panose="020B0502040204020203" pitchFamily="34" charset="0"/>
            </a:rPr>
            <a:t>Understanding permissions vs sharing</a:t>
          </a: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solidFill>
                <a:schemeClr val="accent1"/>
              </a:solidFill>
              <a:latin typeface="Segoe UI" panose="020B0502040204020203" pitchFamily="34" charset="0"/>
              <a:cs typeface="Segoe UI" panose="020B0502040204020203" pitchFamily="34" charset="0"/>
            </a:rPr>
            <a:t>What to expect before and after</a:t>
          </a: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solidFill>
                <a:schemeClr val="accent1"/>
              </a:solidFill>
              <a:latin typeface="Segoe UI" panose="020B0502040204020203" pitchFamily="34" charset="0"/>
              <a:cs typeface="Segoe UI" panose="020B0502040204020203" pitchFamily="34" charset="0"/>
            </a:rPr>
            <a:t>Migration and network performance considerations</a:t>
          </a: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endParaRPr lang="en-US" sz="1500" b="0" kern="1200">
            <a:solidFill>
              <a:schemeClr val="accent1"/>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b="0" i="0" kern="1200">
              <a:solidFill>
                <a:schemeClr val="accent1"/>
              </a:solidFill>
              <a:latin typeface="Segoe UI" panose="020B0502040204020203" pitchFamily="34" charset="0"/>
              <a:cs typeface="Segoe UI" panose="020B0502040204020203" pitchFamily="34" charset="0"/>
            </a:rPr>
            <a:t>Change management and communications</a:t>
          </a:r>
          <a:endParaRPr lang="en-US" sz="1500" b="0" kern="1200">
            <a:solidFill>
              <a:schemeClr val="accent1"/>
            </a:solidFill>
            <a:latin typeface="Segoe UI" panose="020B0502040204020203" pitchFamily="34" charset="0"/>
            <a:cs typeface="Segoe UI" panose="020B0502040204020203" pitchFamily="34" charset="0"/>
          </a:endParaRPr>
        </a:p>
      </dsp:txBody>
      <dsp:txXfrm>
        <a:off x="5145" y="692888"/>
        <a:ext cx="1972509" cy="4611600"/>
      </dsp:txXfrm>
    </dsp:sp>
    <dsp:sp modelId="{75467E5E-C922-41A1-B74F-324B71590F9E}">
      <dsp:nvSpPr>
        <dsp:cNvPr id="0" name=""/>
        <dsp:cNvSpPr/>
      </dsp:nvSpPr>
      <dsp:spPr>
        <a:xfrm>
          <a:off x="2253806" y="104698"/>
          <a:ext cx="1972509" cy="588189"/>
        </a:xfrm>
        <a:prstGeom prst="rect">
          <a:avLst/>
        </a:prstGeom>
        <a:solidFill>
          <a:schemeClr val="accent2"/>
        </a:solidFill>
        <a:ln w="10795"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latin typeface="Segoe UI"/>
              <a:cs typeface="Segoe UI"/>
            </a:rPr>
            <a:t>Assess and remediate</a:t>
          </a:r>
        </a:p>
      </dsp:txBody>
      <dsp:txXfrm>
        <a:off x="2253806" y="104698"/>
        <a:ext cx="1972509" cy="588189"/>
      </dsp:txXfrm>
    </dsp:sp>
    <dsp:sp modelId="{37ED92B3-D0B9-4BB4-B25B-F2D9CE13F08E}">
      <dsp:nvSpPr>
        <dsp:cNvPr id="0" name=""/>
        <dsp:cNvSpPr/>
      </dsp:nvSpPr>
      <dsp:spPr>
        <a:xfrm>
          <a:off x="2253806" y="692888"/>
          <a:ext cx="1972509" cy="4611600"/>
        </a:xfrm>
        <a:prstGeom prst="rect">
          <a:avLst/>
        </a:prstGeom>
        <a:solidFill>
          <a:schemeClr val="lt1"/>
        </a:solidFill>
        <a:ln w="1079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0" kern="1200">
              <a:solidFill>
                <a:srgbClr val="002060"/>
              </a:solidFill>
              <a:latin typeface="Segoe UI" panose="020B0502040204020203" pitchFamily="34" charset="0"/>
              <a:cs typeface="Segoe UI" panose="020B0502040204020203" pitchFamily="34" charset="0"/>
            </a:rPr>
            <a:t>Assess key areas</a:t>
          </a: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i="0" kern="1200">
              <a:solidFill>
                <a:srgbClr val="002060"/>
              </a:solidFill>
              <a:latin typeface="Segoe UI" panose="020B0502040204020203" pitchFamily="34" charset="0"/>
              <a:cs typeface="Segoe UI" panose="020B0502040204020203" pitchFamily="34" charset="0"/>
            </a:rPr>
            <a:t>Remediate issues</a:t>
          </a: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kern="1200">
              <a:solidFill>
                <a:srgbClr val="002060"/>
              </a:solidFill>
              <a:latin typeface="Segoe UI" panose="020B0502040204020203" pitchFamily="34" charset="0"/>
              <a:cs typeface="Segoe UI" panose="020B0502040204020203" pitchFamily="34" charset="0"/>
            </a:rPr>
            <a:t>SPMT Scans</a:t>
          </a:r>
        </a:p>
        <a:p>
          <a:pPr marL="114300" lvl="1" indent="-114300" algn="l" defTabSz="666750">
            <a:lnSpc>
              <a:spcPct val="90000"/>
            </a:lnSpc>
            <a:spcBef>
              <a:spcPct val="0"/>
            </a:spcBef>
            <a:spcAft>
              <a:spcPct val="15000"/>
            </a:spcAft>
            <a:buChar char="•"/>
          </a:pP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kern="1200">
              <a:solidFill>
                <a:srgbClr val="002060"/>
              </a:solidFill>
              <a:latin typeface="Segoe UI" panose="020B0502040204020203" pitchFamily="34" charset="0"/>
              <a:cs typeface="Segoe UI" panose="020B0502040204020203" pitchFamily="34" charset="0"/>
            </a:rPr>
            <a:t>Migration Manager Scans</a:t>
          </a:r>
        </a:p>
        <a:p>
          <a:pPr marL="114300" lvl="1" indent="-114300" algn="l" defTabSz="666750">
            <a:lnSpc>
              <a:spcPct val="90000"/>
            </a:lnSpc>
            <a:spcBef>
              <a:spcPct val="0"/>
            </a:spcBef>
            <a:spcAft>
              <a:spcPct val="15000"/>
            </a:spcAft>
            <a:buChar char="•"/>
          </a:pPr>
          <a:endParaRPr lang="en-US" sz="1500" b="0" kern="1200">
            <a:solidFill>
              <a:srgbClr val="00206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kern="1200">
              <a:solidFill>
                <a:srgbClr val="002060"/>
              </a:solidFill>
              <a:latin typeface="Segoe UI" panose="020B0502040204020203" pitchFamily="34" charset="0"/>
              <a:cs typeface="Segoe UI" panose="020B0502040204020203" pitchFamily="34" charset="0"/>
            </a:rPr>
            <a:t>File Share Permissions Planning</a:t>
          </a:r>
        </a:p>
        <a:p>
          <a:pPr marL="114300" lvl="1" indent="-114300" algn="l" defTabSz="666750">
            <a:lnSpc>
              <a:spcPct val="90000"/>
            </a:lnSpc>
            <a:spcBef>
              <a:spcPct val="0"/>
            </a:spcBef>
            <a:spcAft>
              <a:spcPct val="15000"/>
            </a:spcAft>
            <a:buChar char="•"/>
          </a:pPr>
          <a:endParaRPr lang="en-US" sz="1500" kern="1200">
            <a:solidFill>
              <a:schemeClr val="tx1">
                <a:lumMod val="50000"/>
              </a:schemeClr>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chemeClr val="tx1">
                <a:lumMod val="50000"/>
              </a:schemeClr>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chemeClr val="tx1">
                <a:lumMod val="50000"/>
              </a:schemeClr>
            </a:solidFill>
            <a:latin typeface="Segoe UI" panose="020B0502040204020203" pitchFamily="34" charset="0"/>
            <a:cs typeface="Segoe UI" panose="020B0502040204020203" pitchFamily="34" charset="0"/>
          </a:endParaRPr>
        </a:p>
      </dsp:txBody>
      <dsp:txXfrm>
        <a:off x="2253806" y="692888"/>
        <a:ext cx="1972509" cy="4611600"/>
      </dsp:txXfrm>
    </dsp:sp>
    <dsp:sp modelId="{998BC240-07E6-4F10-9537-13B1BCE2AFD2}">
      <dsp:nvSpPr>
        <dsp:cNvPr id="0" name=""/>
        <dsp:cNvSpPr/>
      </dsp:nvSpPr>
      <dsp:spPr>
        <a:xfrm>
          <a:off x="4502466" y="104698"/>
          <a:ext cx="1972509" cy="588189"/>
        </a:xfrm>
        <a:prstGeom prst="rect">
          <a:avLst/>
        </a:prstGeom>
        <a:solidFill>
          <a:schemeClr val="accent3"/>
        </a:solidFill>
        <a:ln w="1079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latin typeface="Segoe UI"/>
              <a:cs typeface="Segoe UI"/>
            </a:rPr>
            <a:t>Prepare your environment</a:t>
          </a:r>
        </a:p>
      </dsp:txBody>
      <dsp:txXfrm>
        <a:off x="4502466" y="104698"/>
        <a:ext cx="1972509" cy="588189"/>
      </dsp:txXfrm>
    </dsp:sp>
    <dsp:sp modelId="{A8945EA2-34F2-4F20-9538-195E4C87269A}">
      <dsp:nvSpPr>
        <dsp:cNvPr id="0" name=""/>
        <dsp:cNvSpPr/>
      </dsp:nvSpPr>
      <dsp:spPr>
        <a:xfrm>
          <a:off x="4502466" y="692888"/>
          <a:ext cx="1972509" cy="4611600"/>
        </a:xfrm>
        <a:prstGeom prst="rect">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b="0" i="0" kern="1200">
              <a:solidFill>
                <a:schemeClr val="accent3"/>
              </a:solidFill>
              <a:latin typeface="Segoe UI"/>
              <a:cs typeface="Segoe UI"/>
            </a:rPr>
            <a:t>Pre-provision Microsoft 365 SPO Sites and users</a:t>
          </a:r>
          <a:endParaRPr lang="en-US" sz="1500" kern="1200">
            <a:solidFill>
              <a:schemeClr val="accent3"/>
            </a:solidFill>
            <a:latin typeface="Segoe UI"/>
            <a:cs typeface="Segoe UI"/>
          </a:endParaRPr>
        </a:p>
      </dsp:txBody>
      <dsp:txXfrm>
        <a:off x="4502466" y="692888"/>
        <a:ext cx="1972509" cy="4611600"/>
      </dsp:txXfrm>
    </dsp:sp>
    <dsp:sp modelId="{34D50730-F96D-41D7-A5E2-776E7FA11825}">
      <dsp:nvSpPr>
        <dsp:cNvPr id="0" name=""/>
        <dsp:cNvSpPr/>
      </dsp:nvSpPr>
      <dsp:spPr>
        <a:xfrm>
          <a:off x="6751126" y="104698"/>
          <a:ext cx="1972509" cy="588189"/>
        </a:xfrm>
        <a:prstGeom prst="rect">
          <a:avLst/>
        </a:prstGeom>
        <a:solidFill>
          <a:srgbClr val="7030A0"/>
        </a:solidFill>
        <a:ln w="10795"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bg1"/>
              </a:solidFill>
              <a:latin typeface="Segoe UI"/>
              <a:cs typeface="Segoe UI"/>
            </a:rPr>
            <a:t>Migrate</a:t>
          </a:r>
        </a:p>
      </dsp:txBody>
      <dsp:txXfrm>
        <a:off x="6751126" y="104698"/>
        <a:ext cx="1972509" cy="588189"/>
      </dsp:txXfrm>
    </dsp:sp>
    <dsp:sp modelId="{2DB199F0-E944-434C-B02E-BEDD9E695F75}">
      <dsp:nvSpPr>
        <dsp:cNvPr id="0" name=""/>
        <dsp:cNvSpPr/>
      </dsp:nvSpPr>
      <dsp:spPr>
        <a:xfrm>
          <a:off x="6751126" y="692888"/>
          <a:ext cx="1972509" cy="4611600"/>
        </a:xfrm>
        <a:prstGeom prst="rect">
          <a:avLst/>
        </a:prstGeom>
        <a:solidFill>
          <a:schemeClr val="lt1"/>
        </a:solidFill>
        <a:ln w="10795" cap="flat" cmpd="sng" algn="ctr">
          <a:solidFill>
            <a:srgbClr val="7030A0"/>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0" kern="1200">
              <a:solidFill>
                <a:srgbClr val="7030A0"/>
              </a:solidFill>
              <a:latin typeface="Segoe UI" panose="020B0502040204020203" pitchFamily="34" charset="0"/>
              <a:cs typeface="Segoe UI" panose="020B0502040204020203" pitchFamily="34" charset="0"/>
            </a:rPr>
            <a:t>Review migration offerings</a:t>
          </a:r>
          <a:endParaRPr lang="en-US" sz="1500" kern="1200">
            <a:solidFill>
              <a:srgbClr val="7030A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rgbClr val="7030A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i="0" kern="1200">
              <a:solidFill>
                <a:srgbClr val="7030A0"/>
              </a:solidFill>
              <a:latin typeface="Segoe UI" panose="020B0502040204020203" pitchFamily="34" charset="0"/>
              <a:cs typeface="Segoe UI" panose="020B0502040204020203" pitchFamily="34" charset="0"/>
            </a:rPr>
            <a:t>Microsoft FastTrack services</a:t>
          </a:r>
          <a:endParaRPr lang="en-US" sz="1500" kern="1200">
            <a:solidFill>
              <a:srgbClr val="7030A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rgbClr val="7030A0"/>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i="0" kern="1200">
              <a:solidFill>
                <a:srgbClr val="7030A0"/>
              </a:solidFill>
              <a:latin typeface="Segoe UI" panose="020B0502040204020203" pitchFamily="34" charset="0"/>
              <a:cs typeface="Segoe UI" panose="020B0502040204020203" pitchFamily="34" charset="0"/>
            </a:rPr>
            <a:t>Migration service providers</a:t>
          </a:r>
          <a:endParaRPr lang="en-US" sz="1500" kern="1200">
            <a:solidFill>
              <a:srgbClr val="7030A0"/>
            </a:solidFill>
            <a:latin typeface="Segoe UI" panose="020B0502040204020203" pitchFamily="34" charset="0"/>
            <a:cs typeface="Segoe UI" panose="020B0502040204020203" pitchFamily="34" charset="0"/>
          </a:endParaRPr>
        </a:p>
      </dsp:txBody>
      <dsp:txXfrm>
        <a:off x="6751126" y="692888"/>
        <a:ext cx="1972509" cy="4611600"/>
      </dsp:txXfrm>
    </dsp:sp>
    <dsp:sp modelId="{0590B3FC-7ACA-4879-88ED-0812F2632F06}">
      <dsp:nvSpPr>
        <dsp:cNvPr id="0" name=""/>
        <dsp:cNvSpPr/>
      </dsp:nvSpPr>
      <dsp:spPr>
        <a:xfrm>
          <a:off x="8999787" y="104698"/>
          <a:ext cx="1972509" cy="588189"/>
        </a:xfrm>
        <a:prstGeom prst="rect">
          <a:avLst/>
        </a:prstGeom>
        <a:solidFill>
          <a:schemeClr val="accent4"/>
        </a:solidFill>
        <a:ln w="1079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kern="1200">
              <a:latin typeface="Segoe UI"/>
              <a:cs typeface="Segoe UI"/>
            </a:rPr>
            <a:t>User onboarding</a:t>
          </a:r>
        </a:p>
      </dsp:txBody>
      <dsp:txXfrm>
        <a:off x="8999787" y="104698"/>
        <a:ext cx="1972509" cy="588189"/>
      </dsp:txXfrm>
    </dsp:sp>
    <dsp:sp modelId="{641D24CB-F9EB-4E41-BDD4-4E1952A5824C}">
      <dsp:nvSpPr>
        <dsp:cNvPr id="0" name=""/>
        <dsp:cNvSpPr/>
      </dsp:nvSpPr>
      <dsp:spPr>
        <a:xfrm>
          <a:off x="8999787" y="692888"/>
          <a:ext cx="1972509" cy="4611600"/>
        </a:xfrm>
        <a:prstGeom prst="rect">
          <a:avLst/>
        </a:prstGeom>
        <a:solidFill>
          <a:schemeClr val="lt1"/>
        </a:solidFill>
        <a:ln w="10795"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i="0" kern="1200">
              <a:solidFill>
                <a:schemeClr val="accent4"/>
              </a:solidFill>
              <a:latin typeface="Segoe UI" panose="020B0502040204020203" pitchFamily="34" charset="0"/>
              <a:cs typeface="Segoe UI" panose="020B0502040204020203" pitchFamily="34" charset="0"/>
            </a:rPr>
            <a:t>Send regular emails to users</a:t>
          </a:r>
          <a:endParaRPr lang="en-US" sz="1500" kern="1200">
            <a:solidFill>
              <a:schemeClr val="accent4"/>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chemeClr val="accent4"/>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i="0" kern="1200">
              <a:solidFill>
                <a:schemeClr val="accent4"/>
              </a:solidFill>
              <a:latin typeface="Segoe UI" panose="020B0502040204020203" pitchFamily="34" charset="0"/>
              <a:cs typeface="Segoe UI" panose="020B0502040204020203" pitchFamily="34" charset="0"/>
            </a:rPr>
            <a:t>Provide training</a:t>
          </a:r>
          <a:endParaRPr lang="en-US" sz="1500" kern="1200">
            <a:solidFill>
              <a:schemeClr val="accent4"/>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endParaRPr lang="en-US" sz="1500" kern="1200">
            <a:solidFill>
              <a:schemeClr val="accent4"/>
            </a:solidFill>
            <a:latin typeface="Segoe UI" panose="020B0502040204020203" pitchFamily="34" charset="0"/>
            <a:cs typeface="Segoe UI" panose="020B0502040204020203" pitchFamily="34" charset="0"/>
          </a:endParaRPr>
        </a:p>
        <a:p>
          <a:pPr marL="114300" lvl="1" indent="-114300" algn="l" defTabSz="666750">
            <a:lnSpc>
              <a:spcPct val="90000"/>
            </a:lnSpc>
            <a:spcBef>
              <a:spcPct val="0"/>
            </a:spcBef>
            <a:spcAft>
              <a:spcPct val="15000"/>
            </a:spcAft>
            <a:buChar char="•"/>
          </a:pPr>
          <a:r>
            <a:rPr lang="en-US" sz="1500" b="0" i="0" kern="1200">
              <a:solidFill>
                <a:schemeClr val="accent4"/>
              </a:solidFill>
              <a:latin typeface="Segoe UI" panose="020B0502040204020203" pitchFamily="34" charset="0"/>
              <a:cs typeface="Segoe UI" panose="020B0502040204020203" pitchFamily="34" charset="0"/>
            </a:rPr>
            <a:t>Let users know how they are impacted</a:t>
          </a:r>
          <a:endParaRPr lang="en-US" sz="1500" kern="1200">
            <a:solidFill>
              <a:schemeClr val="accent4"/>
            </a:solidFill>
            <a:latin typeface="Segoe UI" panose="020B0502040204020203" pitchFamily="34" charset="0"/>
            <a:cs typeface="Segoe UI" panose="020B0502040204020203" pitchFamily="34" charset="0"/>
          </a:endParaRPr>
        </a:p>
      </dsp:txBody>
      <dsp:txXfrm>
        <a:off x="8999787" y="692888"/>
        <a:ext cx="1972509" cy="4611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D479B-E787-4335-8AC5-5BAE8B38F957}">
      <dsp:nvSpPr>
        <dsp:cNvPr id="0" name=""/>
        <dsp:cNvSpPr/>
      </dsp:nvSpPr>
      <dsp:spPr>
        <a:xfrm>
          <a:off x="37" y="65884"/>
          <a:ext cx="3547425" cy="833785"/>
        </a:xfrm>
        <a:prstGeom prst="rect">
          <a:avLst/>
        </a:prstGeom>
        <a:solidFill>
          <a:schemeClr val="accent3"/>
        </a:solidFill>
        <a:ln w="1079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SharePoint Server</a:t>
          </a:r>
        </a:p>
      </dsp:txBody>
      <dsp:txXfrm>
        <a:off x="37" y="65884"/>
        <a:ext cx="3547425" cy="833785"/>
      </dsp:txXfrm>
    </dsp:sp>
    <dsp:sp modelId="{F480CDDE-F661-4320-AF72-43975B670804}">
      <dsp:nvSpPr>
        <dsp:cNvPr id="0" name=""/>
        <dsp:cNvSpPr/>
      </dsp:nvSpPr>
      <dsp:spPr>
        <a:xfrm>
          <a:off x="37" y="899670"/>
          <a:ext cx="3547425" cy="2421090"/>
        </a:xfrm>
        <a:prstGeom prst="rect">
          <a:avLst/>
        </a:prstGeom>
        <a:solidFill>
          <a:schemeClr val="lt1"/>
        </a:solidFill>
        <a:ln w="10795"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solidFill>
                <a:schemeClr val="accent3"/>
              </a:solidFill>
              <a:latin typeface="+mj-lt"/>
            </a:rPr>
            <a:t>eDiscovery Sites</a:t>
          </a:r>
        </a:p>
        <a:p>
          <a:pPr marL="228600" lvl="1" indent="-228600" algn="l" defTabSz="933450">
            <a:lnSpc>
              <a:spcPct val="90000"/>
            </a:lnSpc>
            <a:spcBef>
              <a:spcPct val="0"/>
            </a:spcBef>
            <a:spcAft>
              <a:spcPct val="15000"/>
            </a:spcAft>
            <a:buChar char="•"/>
          </a:pPr>
          <a:r>
            <a:rPr lang="en-US" sz="2100" kern="1200">
              <a:solidFill>
                <a:schemeClr val="accent3"/>
              </a:solidFill>
              <a:latin typeface="+mj-lt"/>
            </a:rPr>
            <a:t>Information Management Policies</a:t>
          </a:r>
        </a:p>
        <a:p>
          <a:pPr marL="228600" lvl="1" indent="-228600" algn="l" defTabSz="933450">
            <a:lnSpc>
              <a:spcPct val="90000"/>
            </a:lnSpc>
            <a:spcBef>
              <a:spcPct val="0"/>
            </a:spcBef>
            <a:spcAft>
              <a:spcPct val="15000"/>
            </a:spcAft>
            <a:buChar char="•"/>
          </a:pPr>
          <a:r>
            <a:rPr lang="en-US" sz="2100" kern="1200">
              <a:solidFill>
                <a:schemeClr val="accent3"/>
              </a:solidFill>
              <a:latin typeface="+mj-lt"/>
            </a:rPr>
            <a:t>Site Auditing</a:t>
          </a:r>
        </a:p>
        <a:p>
          <a:pPr marL="228600" lvl="1" indent="-228600" algn="l" defTabSz="933450">
            <a:lnSpc>
              <a:spcPct val="90000"/>
            </a:lnSpc>
            <a:spcBef>
              <a:spcPct val="0"/>
            </a:spcBef>
            <a:spcAft>
              <a:spcPct val="15000"/>
            </a:spcAft>
            <a:buChar char="•"/>
          </a:pPr>
          <a:r>
            <a:rPr lang="en-US" sz="2100" kern="1200">
              <a:solidFill>
                <a:schemeClr val="accent3"/>
              </a:solidFill>
              <a:latin typeface="+mj-lt"/>
            </a:rPr>
            <a:t>Rights Management</a:t>
          </a:r>
        </a:p>
        <a:p>
          <a:pPr marL="228600" lvl="1" indent="-228600" algn="l" defTabSz="933450">
            <a:lnSpc>
              <a:spcPct val="90000"/>
            </a:lnSpc>
            <a:spcBef>
              <a:spcPct val="0"/>
            </a:spcBef>
            <a:spcAft>
              <a:spcPct val="15000"/>
            </a:spcAft>
            <a:buChar char="•"/>
          </a:pPr>
          <a:r>
            <a:rPr lang="en-US" sz="2100" kern="1200">
              <a:solidFill>
                <a:schemeClr val="accent3"/>
              </a:solidFill>
              <a:latin typeface="+mj-lt"/>
            </a:rPr>
            <a:t>Content Type Auditing</a:t>
          </a:r>
        </a:p>
      </dsp:txBody>
      <dsp:txXfrm>
        <a:off x="37" y="899670"/>
        <a:ext cx="3547425" cy="2421090"/>
      </dsp:txXfrm>
    </dsp:sp>
    <dsp:sp modelId="{154B5F1C-DAB5-4E9B-9668-3218A4E6B37C}">
      <dsp:nvSpPr>
        <dsp:cNvPr id="0" name=""/>
        <dsp:cNvSpPr/>
      </dsp:nvSpPr>
      <dsp:spPr>
        <a:xfrm>
          <a:off x="4044101" y="65884"/>
          <a:ext cx="3547425" cy="833785"/>
        </a:xfrm>
        <a:prstGeom prst="rect">
          <a:avLst/>
        </a:prstGeom>
        <a:solidFill>
          <a:schemeClr val="accent4"/>
        </a:solidFill>
        <a:ln w="10795"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Microsoft 365 Security and Compliance</a:t>
          </a:r>
        </a:p>
      </dsp:txBody>
      <dsp:txXfrm>
        <a:off x="4044101" y="65884"/>
        <a:ext cx="3547425" cy="833785"/>
      </dsp:txXfrm>
    </dsp:sp>
    <dsp:sp modelId="{345BCBCD-9B36-426A-B60C-C241AE194EED}">
      <dsp:nvSpPr>
        <dsp:cNvPr id="0" name=""/>
        <dsp:cNvSpPr/>
      </dsp:nvSpPr>
      <dsp:spPr>
        <a:xfrm>
          <a:off x="4044101" y="899670"/>
          <a:ext cx="3547425" cy="2421090"/>
        </a:xfrm>
        <a:prstGeom prst="rect">
          <a:avLst/>
        </a:prstGeom>
        <a:solidFill>
          <a:schemeClr val="lt1"/>
        </a:solidFill>
        <a:ln w="10795"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solidFill>
                <a:schemeClr val="accent4"/>
              </a:solidFill>
              <a:latin typeface="+mj-lt"/>
            </a:rPr>
            <a:t>eDiscovery Cases</a:t>
          </a:r>
        </a:p>
        <a:p>
          <a:pPr marL="228600" lvl="1" indent="-228600" algn="l" defTabSz="933450">
            <a:lnSpc>
              <a:spcPct val="90000"/>
            </a:lnSpc>
            <a:spcBef>
              <a:spcPct val="0"/>
            </a:spcBef>
            <a:spcAft>
              <a:spcPct val="15000"/>
            </a:spcAft>
            <a:buChar char="•"/>
          </a:pPr>
          <a:r>
            <a:rPr lang="en-US" sz="2100" kern="1200">
              <a:solidFill>
                <a:schemeClr val="accent4"/>
              </a:solidFill>
              <a:latin typeface="+mj-lt"/>
            </a:rPr>
            <a:t>Retention Labels</a:t>
          </a:r>
        </a:p>
        <a:p>
          <a:pPr marL="228600" lvl="1" indent="-228600" algn="l" defTabSz="933450">
            <a:lnSpc>
              <a:spcPct val="90000"/>
            </a:lnSpc>
            <a:spcBef>
              <a:spcPct val="0"/>
            </a:spcBef>
            <a:spcAft>
              <a:spcPct val="15000"/>
            </a:spcAft>
            <a:buChar char="•"/>
          </a:pPr>
          <a:r>
            <a:rPr lang="en-US" sz="2100" kern="1200">
              <a:solidFill>
                <a:schemeClr val="accent4"/>
              </a:solidFill>
              <a:latin typeface="+mj-lt"/>
            </a:rPr>
            <a:t>Sensitivity Labels</a:t>
          </a:r>
        </a:p>
        <a:p>
          <a:pPr marL="228600" lvl="1" indent="-228600" algn="l" defTabSz="933450">
            <a:lnSpc>
              <a:spcPct val="90000"/>
            </a:lnSpc>
            <a:spcBef>
              <a:spcPct val="0"/>
            </a:spcBef>
            <a:spcAft>
              <a:spcPct val="15000"/>
            </a:spcAft>
            <a:buChar char="•"/>
          </a:pPr>
          <a:r>
            <a:rPr lang="en-US" sz="2100" kern="1200">
              <a:solidFill>
                <a:schemeClr val="accent4"/>
              </a:solidFill>
              <a:latin typeface="+mj-lt"/>
            </a:rPr>
            <a:t>Tenant Audit Log</a:t>
          </a:r>
        </a:p>
        <a:p>
          <a:pPr marL="228600" lvl="1" indent="-228600" algn="l" defTabSz="933450">
            <a:lnSpc>
              <a:spcPct val="90000"/>
            </a:lnSpc>
            <a:spcBef>
              <a:spcPct val="0"/>
            </a:spcBef>
            <a:spcAft>
              <a:spcPct val="15000"/>
            </a:spcAft>
            <a:buChar char="•"/>
          </a:pPr>
          <a:r>
            <a:rPr lang="en-US" sz="2100" kern="1200">
              <a:solidFill>
                <a:schemeClr val="accent4"/>
              </a:solidFill>
              <a:latin typeface="+mj-lt"/>
            </a:rPr>
            <a:t>Cloud App Security</a:t>
          </a:r>
        </a:p>
      </dsp:txBody>
      <dsp:txXfrm>
        <a:off x="4044101" y="899670"/>
        <a:ext cx="3547425" cy="24210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D19765-C90E-45B8-B3E2-56D2C300D4CF}"/>
              </a:ext>
            </a:extLst>
          </p:cNvPr>
          <p:cNvSpPr>
            <a:spLocks noGrp="1"/>
          </p:cNvSpPr>
          <p:nvPr>
            <p:ph type="hdr" sz="quarter"/>
          </p:nvPr>
        </p:nvSpPr>
        <p:spPr>
          <a:xfrm>
            <a:off x="0" y="0"/>
            <a:ext cx="2971800" cy="1778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73714A-AACB-412A-9D75-417F67DAD7D8}"/>
              </a:ext>
            </a:extLst>
          </p:cNvPr>
          <p:cNvSpPr>
            <a:spLocks noGrp="1"/>
          </p:cNvSpPr>
          <p:nvPr>
            <p:ph type="dt" sz="quarter" idx="1"/>
          </p:nvPr>
        </p:nvSpPr>
        <p:spPr>
          <a:xfrm>
            <a:off x="3884613" y="0"/>
            <a:ext cx="2971800" cy="177800"/>
          </a:xfrm>
          <a:prstGeom prst="rect">
            <a:avLst/>
          </a:prstGeom>
        </p:spPr>
        <p:txBody>
          <a:bodyPr vert="horz" lIns="91440" tIns="45720" rIns="91440" bIns="45720" rtlCol="0"/>
          <a:lstStyle>
            <a:lvl1pPr algn="r">
              <a:defRPr sz="1200"/>
            </a:lvl1pPr>
          </a:lstStyle>
          <a:p>
            <a:fld id="{73FB0D8D-0F81-4E53-9705-F790463FD5C9}" type="datetimeFigureOut">
              <a:rPr lang="en-US" smtClean="0"/>
              <a:t>3/4/2022</a:t>
            </a:fld>
            <a:endParaRPr lang="en-US"/>
          </a:p>
        </p:txBody>
      </p:sp>
      <p:sp>
        <p:nvSpPr>
          <p:cNvPr id="4" name="Footer Placeholder 3">
            <a:extLst>
              <a:ext uri="{FF2B5EF4-FFF2-40B4-BE49-F238E27FC236}">
                <a16:creationId xmlns:a16="http://schemas.microsoft.com/office/drawing/2014/main" id="{9291A4F9-8B94-4851-A2A5-DD4C2F997B6D}"/>
              </a:ext>
            </a:extLst>
          </p:cNvPr>
          <p:cNvSpPr>
            <a:spLocks noGrp="1"/>
          </p:cNvSpPr>
          <p:nvPr>
            <p:ph type="ftr" sz="quarter" idx="2"/>
          </p:nvPr>
        </p:nvSpPr>
        <p:spPr>
          <a:xfrm>
            <a:off x="0" y="3375025"/>
            <a:ext cx="2971800" cy="1778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E7424-D139-462C-AA72-D70E99ED4177}"/>
              </a:ext>
            </a:extLst>
          </p:cNvPr>
          <p:cNvSpPr>
            <a:spLocks noGrp="1"/>
          </p:cNvSpPr>
          <p:nvPr>
            <p:ph type="sldNum" sz="quarter" idx="3"/>
          </p:nvPr>
        </p:nvSpPr>
        <p:spPr>
          <a:xfrm>
            <a:off x="3884613" y="3375025"/>
            <a:ext cx="2971800" cy="177800"/>
          </a:xfrm>
          <a:prstGeom prst="rect">
            <a:avLst/>
          </a:prstGeom>
        </p:spPr>
        <p:txBody>
          <a:bodyPr vert="horz" lIns="91440" tIns="45720" rIns="91440" bIns="45720" rtlCol="0" anchor="b"/>
          <a:lstStyle>
            <a:lvl1pPr algn="r">
              <a:defRPr sz="1200"/>
            </a:lvl1pPr>
          </a:lstStyle>
          <a:p>
            <a:fld id="{389BB1C7-8D05-4FCA-9B82-CC82506D2D1B}" type="slidenum">
              <a:rPr lang="en-US" smtClean="0"/>
              <a:t>‹#›</a:t>
            </a:fld>
            <a:endParaRPr lang="en-US"/>
          </a:p>
        </p:txBody>
      </p:sp>
    </p:spTree>
    <p:extLst>
      <p:ext uri="{BB962C8B-B14F-4D97-AF65-F5344CB8AC3E}">
        <p14:creationId xmlns:p14="http://schemas.microsoft.com/office/powerpoint/2010/main" val="164252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4C7902-D1C5-4E42-9FC2-D4DE1F650212}"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651B6-F054-4B25-9309-DC2AC67F41B5}" type="slidenum">
              <a:rPr lang="en-US" smtClean="0"/>
              <a:t>‹#›</a:t>
            </a:fld>
            <a:endParaRPr lang="en-US"/>
          </a:p>
        </p:txBody>
      </p:sp>
    </p:spTree>
    <p:extLst>
      <p:ext uri="{BB962C8B-B14F-4D97-AF65-F5344CB8AC3E}">
        <p14:creationId xmlns:p14="http://schemas.microsoft.com/office/powerpoint/2010/main" val="3484413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sharepoint/dev/transform/modernize-classic-sit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harepoint/guide-to-sharepoint-modern-experien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upport.office.com/en-us/article/Differences-between-the-new-and-classic-experiences-for-lists-and-libraries-30e1aab0-a5cc-4363-b7f2-09e2ae07d4dc"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pport.office.com/en-us/article/Differences-between-the-new-and-classic-experiences-for-lists-and-libraries-30e1aab0-a5cc-4363-b7f2-09e2ae07d4dc"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support.office.com/en-us/article/SharePoint-classic-and-modern-experiences-5725c103-505d-4a6e-9350-300d3ec7d73f"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upport.office.com/en-us/article/Differences-between-the-new-and-classic-experiences-for-lists-and-libraries-30e1aab0-a5cc-4363-b7f2-09e2ae07d4dc"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upport.microsoft.com/en-gb/office/set-up-your-sharepoint-hub-site-e2daed64-658c-4462-aeaf-7d1a92eba09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Just quickly cover some of the points and move on.  We cover all of this in later slides / modules. </a:t>
            </a:r>
          </a:p>
          <a:p>
            <a:r>
              <a:rPr lang="en-US"/>
              <a:t>When you are thinking of a migration there are some questions you should consider.</a:t>
            </a:r>
          </a:p>
          <a:p>
            <a:r>
              <a:rPr lang="en-US"/>
              <a:t>We will discuss these in the sections in these modules. </a:t>
            </a:r>
          </a:p>
        </p:txBody>
      </p:sp>
      <p:sp>
        <p:nvSpPr>
          <p:cNvPr id="4" name="Slide Number Placeholder 3"/>
          <p:cNvSpPr>
            <a:spLocks noGrp="1"/>
          </p:cNvSpPr>
          <p:nvPr>
            <p:ph type="sldNum" sz="quarter" idx="5"/>
          </p:nvPr>
        </p:nvSpPr>
        <p:spPr/>
        <p:txBody>
          <a:bodyPr/>
          <a:lstStyle/>
          <a:p>
            <a:fld id="{B03651B6-F054-4B25-9309-DC2AC67F41B5}" type="slidenum">
              <a:rPr lang="en-US" smtClean="0"/>
              <a:t>11</a:t>
            </a:fld>
            <a:endParaRPr lang="en-US"/>
          </a:p>
        </p:txBody>
      </p:sp>
    </p:spTree>
    <p:extLst>
      <p:ext uri="{BB962C8B-B14F-4D97-AF65-F5344CB8AC3E}">
        <p14:creationId xmlns:p14="http://schemas.microsoft.com/office/powerpoint/2010/main" val="31774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Only introduce the pillars – do not go into details.  Details will be covered later. </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This slide will be presented various times throughout the presentation </a:t>
            </a:r>
          </a:p>
          <a:p>
            <a:pPr marL="171450" indent="-171450">
              <a:buFont typeface="Arial" panose="020B0604020202020204" pitchFamily="34" charset="0"/>
              <a:buChar char="•"/>
            </a:pPr>
            <a:r>
              <a:rPr lang="en-US"/>
              <a:t>Each time we revisit this slide it will be in context of a new Workload that needs to be migrated</a:t>
            </a:r>
          </a:p>
          <a:p>
            <a:pPr marL="171450" indent="-171450">
              <a:buFont typeface="Arial" panose="020B0604020202020204" pitchFamily="34" charset="0"/>
              <a:buChar char="•"/>
            </a:pPr>
            <a:r>
              <a:rPr lang="en-US"/>
              <a:t>Bold text represents the migration activities specific to the current workload being discussed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1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Only introduce the pillars – do not go into details.  Details will be covered later. </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This slide will be presented various times throughout the presentation </a:t>
            </a:r>
          </a:p>
          <a:p>
            <a:pPr marL="171450" indent="-171450">
              <a:buFont typeface="Arial" panose="020B0604020202020204" pitchFamily="34" charset="0"/>
              <a:buChar char="•"/>
            </a:pPr>
            <a:r>
              <a:rPr lang="en-US"/>
              <a:t>Each time we revisit this slide it will be in context of a new Workload that needs to be migrated</a:t>
            </a:r>
          </a:p>
          <a:p>
            <a:pPr marL="171450" indent="-171450">
              <a:buFont typeface="Arial" panose="020B0604020202020204" pitchFamily="34" charset="0"/>
              <a:buChar char="•"/>
            </a:pPr>
            <a:r>
              <a:rPr lang="en-US"/>
              <a:t>Bold text represents the migration activities specific to the current workload being discussed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909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panose="020B0502040204020203" pitchFamily="34" charset="0"/>
              </a:rPr>
              <a:t>Modernize your classic SharePoint sites – (</a:t>
            </a:r>
            <a:r>
              <a:rPr lang="en-US">
                <a:hlinkClick r:id="rId3"/>
              </a:rPr>
              <a:t>https://docs.microsoft.com/en-us/sharepoint/dev/transform/modernize-classic-sites</a:t>
            </a:r>
            <a:r>
              <a:rPr lang="en-US"/>
              <a:t>)</a:t>
            </a:r>
            <a:endParaRPr lang="en-US" b="1"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15</a:t>
            </a:fld>
            <a:endParaRPr lang="en-US"/>
          </a:p>
        </p:txBody>
      </p:sp>
    </p:spTree>
    <p:extLst>
      <p:ext uri="{BB962C8B-B14F-4D97-AF65-F5344CB8AC3E}">
        <p14:creationId xmlns:p14="http://schemas.microsoft.com/office/powerpoint/2010/main" val="1632081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New features and enhancements are continually being rolled in SharePoint Online before being included in SharePoint Server. As a result, features and functionality that are available in SharePoint Server may be different than those in SharePoint Online.</a:t>
            </a:r>
          </a:p>
          <a:p>
            <a:r>
              <a:rPr lang="en-US" sz="1200" b="0" i="0" kern="1200">
                <a:solidFill>
                  <a:schemeClr val="tx1"/>
                </a:solidFill>
                <a:effectLst/>
                <a:latin typeface="+mn-lt"/>
                <a:ea typeface="+mn-ea"/>
                <a:cs typeface="+mn-cs"/>
              </a:rPr>
              <a:t>As you plan your migration strategy, it is important to understand the modern architecture. Begin by reading:</a:t>
            </a:r>
          </a:p>
          <a:p>
            <a:r>
              <a:rPr lang="en-US" sz="1200" b="1" i="0" u="none" strike="noStrike" kern="1200">
                <a:solidFill>
                  <a:schemeClr val="tx1"/>
                </a:solidFill>
                <a:effectLst/>
                <a:latin typeface="+mn-lt"/>
                <a:ea typeface="+mn-ea"/>
                <a:cs typeface="+mn-cs"/>
                <a:hlinkClick r:id="rId3"/>
              </a:rPr>
              <a:t>Guide to the Modern experience in SharePoint</a:t>
            </a:r>
            <a:r>
              <a:rPr lang="en-US" sz="1200" b="1" i="0" u="none" strike="noStrike" kern="1200">
                <a:solidFill>
                  <a:schemeClr val="tx1"/>
                </a:solidFill>
                <a:effectLst/>
                <a:latin typeface="+mn-lt"/>
                <a:ea typeface="+mn-ea"/>
                <a:cs typeface="+mn-cs"/>
              </a:rPr>
              <a:t> (</a:t>
            </a:r>
            <a:r>
              <a:rPr lang="en-US">
                <a:hlinkClick r:id="rId3"/>
              </a:rPr>
              <a:t>https://docs.microsoft.com/en-us/sharepoint/guide-to-sharepoint-modern-experience</a:t>
            </a:r>
            <a:r>
              <a:rPr lang="en-US"/>
              <a:t>)</a:t>
            </a:r>
          </a:p>
          <a:p>
            <a:endParaRPr lang="en-US"/>
          </a:p>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16</a:t>
            </a:fld>
            <a:endParaRPr lang="en-US"/>
          </a:p>
        </p:txBody>
      </p:sp>
    </p:spTree>
    <p:extLst>
      <p:ext uri="{BB962C8B-B14F-4D97-AF65-F5344CB8AC3E}">
        <p14:creationId xmlns:p14="http://schemas.microsoft.com/office/powerpoint/2010/main" val="3437638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effectLst/>
                <a:latin typeface="+mn-lt"/>
                <a:ea typeface="+mn-ea"/>
                <a:cs typeface="+mn-cs"/>
              </a:rPr>
              <a:t>Differences between modern and classic sites:  </a:t>
            </a:r>
            <a:r>
              <a:rPr lang="en-US" sz="1200" kern="1200">
                <a:solidFill>
                  <a:schemeClr val="tx1"/>
                </a:solidFill>
                <a:latin typeface="+mn-lt"/>
                <a:ea typeface="+mn-ea"/>
                <a:cs typeface="+mn-cs"/>
                <a:hlinkClick r:id="rId3"/>
              </a:rPr>
              <a:t>https://support.office.com/en-us/article/Differences-between-the-new-and-classic-experiences-for-lists-and-libraries-30e1aab0-a5cc-4363-b7f2-09e2ae07d4dc</a:t>
            </a:r>
            <a:endParaRPr lang="en-US" sz="1200" kern="120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5"/>
          </p:nvPr>
        </p:nvSpPr>
        <p:spPr/>
        <p:txBody>
          <a:bodyPr/>
          <a:lstStyle/>
          <a:p>
            <a:fld id="{B03651B6-F054-4B25-9309-DC2AC67F41B5}" type="slidenum">
              <a:rPr lang="en-US" smtClean="0"/>
              <a:t>17</a:t>
            </a:fld>
            <a:endParaRPr lang="en-US"/>
          </a:p>
        </p:txBody>
      </p:sp>
    </p:spTree>
    <p:extLst>
      <p:ext uri="{BB962C8B-B14F-4D97-AF65-F5344CB8AC3E}">
        <p14:creationId xmlns:p14="http://schemas.microsoft.com/office/powerpoint/2010/main" val="307837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Differences between modern and classic sites:  </a:t>
            </a:r>
            <a:r>
              <a:rPr lang="en-US" sz="1200" kern="1200">
                <a:solidFill>
                  <a:schemeClr val="tx1"/>
                </a:solidFill>
                <a:latin typeface="+mn-lt"/>
                <a:ea typeface="+mn-ea"/>
                <a:cs typeface="+mn-cs"/>
                <a:hlinkClick r:id="rId3"/>
              </a:rPr>
              <a:t>https://support.office.com/en-us/article/Differences-between-the-new-and-classic-experiences-for-lists-and-libraries-30e1aab0-a5cc-4363-b7f2-09e2ae07d4dc</a:t>
            </a:r>
            <a:endParaRPr lang="en-US" sz="1200" b="0" i="0" kern="1200">
              <a:solidFill>
                <a:schemeClr val="tx1"/>
              </a:solidFill>
              <a:effectLst/>
              <a:latin typeface="+mn-lt"/>
              <a:ea typeface="+mn-ea"/>
              <a:cs typeface="+mn-cs"/>
            </a:endParaRPr>
          </a:p>
          <a:p>
            <a:pPr algn="l"/>
            <a:r>
              <a:rPr lang="en-US" b="0" i="0">
                <a:solidFill>
                  <a:srgbClr val="2F2F2F"/>
                </a:solidFill>
                <a:effectLst/>
                <a:latin typeface="Segoe UI Light" panose="020B0502040204020203" pitchFamily="34" charset="0"/>
              </a:rPr>
              <a:t>SharePoint classic and modern experiences - </a:t>
            </a:r>
            <a:r>
              <a:rPr lang="en-US">
                <a:hlinkClick r:id="rId4"/>
              </a:rPr>
              <a:t>https://support.office.com/en-us/article/SharePoint-classic-and-modern-experiences-5725c103-505d-4a6e-9350-300d3ec7d73f</a:t>
            </a:r>
            <a:endParaRPr lang="en-US"/>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651B6-F054-4B25-9309-DC2AC67F41B5}" type="slidenum">
              <a:rPr lang="en-US" smtClean="0"/>
              <a:t>18</a:t>
            </a:fld>
            <a:endParaRPr lang="en-US"/>
          </a:p>
        </p:txBody>
      </p:sp>
    </p:spTree>
    <p:extLst>
      <p:ext uri="{BB962C8B-B14F-4D97-AF65-F5344CB8AC3E}">
        <p14:creationId xmlns:p14="http://schemas.microsoft.com/office/powerpoint/2010/main" val="376663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a:solidFill>
                  <a:schemeClr val="tx1"/>
                </a:solidFill>
                <a:effectLst/>
                <a:latin typeface="+mn-lt"/>
                <a:ea typeface="+mn-ea"/>
                <a:cs typeface="+mn-cs"/>
              </a:rPr>
              <a:t>Differences between modern and classic sites:  </a:t>
            </a:r>
            <a:r>
              <a:rPr lang="en-US" sz="1200" kern="1200">
                <a:solidFill>
                  <a:schemeClr val="tx1"/>
                </a:solidFill>
                <a:latin typeface="+mn-lt"/>
                <a:ea typeface="+mn-ea"/>
                <a:cs typeface="+mn-cs"/>
                <a:hlinkClick r:id="rId3"/>
              </a:rPr>
              <a:t>https://support.office.com/en-us/article/Differences-between-the-new-and-classic-experiences-for-lists-and-libraries-30e1aab0-a5cc-4363-b7f2-09e2ae07d4dc</a:t>
            </a:r>
            <a:endParaRPr lang="en-US" sz="1200" kern="1200">
              <a:gradFill>
                <a:gsLst>
                  <a:gs pos="2917">
                    <a:schemeClr val="tx1"/>
                  </a:gs>
                  <a:gs pos="30000">
                    <a:schemeClr val="tx1"/>
                  </a:gs>
                </a:gsLst>
                <a:lin ang="5400000" scaled="0"/>
              </a:gradFill>
              <a:latin typeface="+mn-lt"/>
              <a:ea typeface="+mn-ea"/>
              <a:cs typeface="+mn-cs"/>
            </a:endParaRPr>
          </a:p>
          <a:p>
            <a:pPr marL="0" indent="0">
              <a:buFont typeface="Arial" panose="020B0604020202020204" pitchFamily="34" charset="0"/>
              <a:buNone/>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651B6-F054-4B25-9309-DC2AC67F41B5}" type="slidenum">
              <a:rPr lang="en-US" smtClean="0"/>
              <a:t>19</a:t>
            </a:fld>
            <a:endParaRPr lang="en-US"/>
          </a:p>
        </p:txBody>
      </p:sp>
    </p:spTree>
    <p:extLst>
      <p:ext uri="{BB962C8B-B14F-4D97-AF65-F5344CB8AC3E}">
        <p14:creationId xmlns:p14="http://schemas.microsoft.com/office/powerpoint/2010/main" val="839514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20</a:t>
            </a:fld>
            <a:endParaRPr lang="en-US"/>
          </a:p>
        </p:txBody>
      </p:sp>
    </p:spTree>
    <p:extLst>
      <p:ext uri="{BB962C8B-B14F-4D97-AF65-F5344CB8AC3E}">
        <p14:creationId xmlns:p14="http://schemas.microsoft.com/office/powerpoint/2010/main" val="295214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Communication sites</a:t>
            </a:r>
          </a:p>
          <a:p>
            <a:pPr marL="171450" indent="-171450">
              <a:buFont typeface="Arial" panose="020B0604020202020204" pitchFamily="34" charset="0"/>
              <a:buChar char="•"/>
            </a:pPr>
            <a:r>
              <a:rPr lang="en-US"/>
              <a:t>SharePoint Mobile app</a:t>
            </a:r>
          </a:p>
          <a:p>
            <a:pPr marL="171450" indent="-171450">
              <a:buFont typeface="Arial" panose="020B0604020202020204" pitchFamily="34" charset="0"/>
              <a:buChar char="•"/>
            </a:pPr>
            <a:r>
              <a:rPr lang="en-US"/>
              <a:t>Responsive design</a:t>
            </a:r>
          </a:p>
          <a:p>
            <a:pPr marL="171450" indent="-171450">
              <a:buFont typeface="Arial" panose="020B0604020202020204" pitchFamily="34" charset="0"/>
              <a:buChar char="•"/>
            </a:pPr>
            <a:r>
              <a:rPr lang="en-US"/>
              <a:t>SharePoint Look book</a:t>
            </a:r>
          </a:p>
          <a:p>
            <a:pPr marL="171450" indent="-171450">
              <a:buFont typeface="Arial" panose="020B0604020202020204" pitchFamily="34" charset="0"/>
              <a:buChar char="•"/>
            </a:pPr>
            <a:r>
              <a:rPr lang="en-US"/>
              <a:t>SharePoint templates</a:t>
            </a:r>
          </a:p>
        </p:txBody>
      </p:sp>
      <p:sp>
        <p:nvSpPr>
          <p:cNvPr id="4" name="Slide Number Placeholder 3"/>
          <p:cNvSpPr>
            <a:spLocks noGrp="1"/>
          </p:cNvSpPr>
          <p:nvPr>
            <p:ph type="sldNum" sz="quarter" idx="5"/>
          </p:nvPr>
        </p:nvSpPr>
        <p:spPr/>
        <p:txBody>
          <a:bodyPr/>
          <a:lstStyle/>
          <a:p>
            <a:fld id="{B03651B6-F054-4B25-9309-DC2AC67F41B5}" type="slidenum">
              <a:rPr lang="en-US" smtClean="0"/>
              <a:t>21</a:t>
            </a:fld>
            <a:endParaRPr lang="en-US"/>
          </a:p>
        </p:txBody>
      </p:sp>
    </p:spTree>
    <p:extLst>
      <p:ext uri="{BB962C8B-B14F-4D97-AF65-F5344CB8AC3E}">
        <p14:creationId xmlns:p14="http://schemas.microsoft.com/office/powerpoint/2010/main" val="68071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5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endParaRPr lang="en-US" sz="1200" b="0" i="0" u="none" strike="noStrike" kern="1200">
              <a:solidFill>
                <a:schemeClr val="tx1"/>
              </a:solidFill>
              <a:effectLst/>
              <a:latin typeface="+mn-lt"/>
              <a:ea typeface="+mn-ea"/>
              <a:cs typeface="+mn-cs"/>
            </a:endParaRPr>
          </a:p>
          <a:p>
            <a:r>
              <a:rPr lang="en-US" b="1">
                <a:effectLst/>
              </a:rPr>
              <a:t>Information architecture in modern SharePoint</a:t>
            </a:r>
          </a:p>
          <a:p>
            <a:r>
              <a:rPr lang="en-US"/>
              <a:t>https://docs.microsoft.com/en-us/sharepoint/information-architecture-modern-experience</a:t>
            </a:r>
          </a:p>
          <a:p>
            <a:endParaRPr lang="en-US" b="0"/>
          </a:p>
          <a:p>
            <a:r>
              <a:rPr lang="en-US"/>
              <a:t>Reference:  </a:t>
            </a:r>
            <a:endParaRPr lang="en-US" sz="1200" b="0" i="0" u="none" strike="noStrike" kern="1200">
              <a:solidFill>
                <a:schemeClr val="tx1"/>
              </a:solidFill>
              <a:effectLst/>
              <a:latin typeface="+mn-lt"/>
              <a:ea typeface="+mn-ea"/>
              <a:cs typeface="+mn-cs"/>
            </a:endParaRPr>
          </a:p>
          <a:p>
            <a:r>
              <a:rPr lang="en-US" b="1">
                <a:effectLst/>
              </a:rPr>
              <a:t>Information architecture in modern SharePoint</a:t>
            </a:r>
          </a:p>
          <a:p>
            <a:r>
              <a:rPr lang="en-US"/>
              <a:t>https://docs.microsoft.com/en-us/sharepoint/information-architecture-modern-experience</a:t>
            </a:r>
          </a:p>
          <a:p>
            <a:endParaRPr lang="en-US"/>
          </a:p>
          <a:p>
            <a:r>
              <a:rPr lang="en-US" b="1"/>
              <a:t>Set up your SharePoint hub site </a:t>
            </a:r>
          </a:p>
          <a:p>
            <a:r>
              <a:rPr lang="en-US">
                <a:hlinkClick r:id="rId3"/>
              </a:rPr>
              <a:t>https://support.microsoft.com/en-gb/office/set-up-your-sharepoint-hub-site-e2daed64-658c-4462-aeaf-7d1a92eba098</a:t>
            </a:r>
            <a:r>
              <a:rPr lang="en-US" b="0"/>
              <a:t> </a:t>
            </a:r>
          </a:p>
          <a:p>
            <a:pPr marL="171450" lvl="0" indent="-171450">
              <a:buFont typeface="Arial" panose="020B0604020202020204" pitchFamily="34" charset="0"/>
              <a:buChar char="•"/>
            </a:pPr>
            <a:endParaRPr lang="en-US" sz="1200">
              <a:cs typeface="Calibri"/>
            </a:endParaRPr>
          </a:p>
        </p:txBody>
      </p:sp>
      <p:sp>
        <p:nvSpPr>
          <p:cNvPr id="4" name="Slide Number Placeholder 3"/>
          <p:cNvSpPr>
            <a:spLocks noGrp="1"/>
          </p:cNvSpPr>
          <p:nvPr>
            <p:ph type="sldNum" sz="quarter" idx="5"/>
          </p:nvPr>
        </p:nvSpPr>
        <p:spPr/>
        <p:txBody>
          <a:bodyPr/>
          <a:lstStyle/>
          <a:p>
            <a:fld id="{A2DFAD70-9D5A-4105-A796-A7F0A305861B}" type="slidenum">
              <a:rPr lang="en-US" smtClean="0"/>
              <a:t>22</a:t>
            </a:fld>
            <a:endParaRPr lang="en-US"/>
          </a:p>
        </p:txBody>
      </p:sp>
    </p:spTree>
    <p:extLst>
      <p:ext uri="{BB962C8B-B14F-4D97-AF65-F5344CB8AC3E}">
        <p14:creationId xmlns:p14="http://schemas.microsoft.com/office/powerpoint/2010/main" val="150957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lumMod val="50000"/>
                  </a:schemeClr>
                </a:solidFill>
                <a:latin typeface="+mj-lt"/>
              </a:rPr>
              <a:t>Classic SharePoint architecture is typically built using a </a:t>
            </a:r>
            <a:r>
              <a:rPr lang="en-US" sz="1200">
                <a:solidFill>
                  <a:schemeClr val="accent3"/>
                </a:solidFill>
                <a:latin typeface="+mj-lt"/>
              </a:rPr>
              <a:t>hierarchical system</a:t>
            </a:r>
            <a:r>
              <a:rPr lang="en-US" sz="1200">
                <a:solidFill>
                  <a:schemeClr val="tx1">
                    <a:lumMod val="50000"/>
                  </a:schemeClr>
                </a:solidFill>
                <a:latin typeface="+mj-lt"/>
              </a:rPr>
              <a:t>, including multiple web applications, custom managed paths, host header named site collections, and nested sub 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lumMod val="50000"/>
                  </a:schemeClr>
                </a:solidFill>
                <a:latin typeface="+mj-lt"/>
              </a:rPr>
              <a:t>In SharePoint Online, your sites share a single tenant and standard managed paths: </a:t>
            </a:r>
            <a:r>
              <a:rPr lang="en-US" sz="1200">
                <a:solidFill>
                  <a:schemeClr val="accent3"/>
                </a:solidFill>
                <a:latin typeface="+mj-lt"/>
              </a:rPr>
              <a:t>/teams/</a:t>
            </a:r>
            <a:r>
              <a:rPr lang="en-US" sz="1200">
                <a:solidFill>
                  <a:schemeClr val="tx1">
                    <a:lumMod val="50000"/>
                  </a:schemeClr>
                </a:solidFill>
                <a:latin typeface="+mj-lt"/>
              </a:rPr>
              <a:t>,</a:t>
            </a:r>
            <a:r>
              <a:rPr lang="en-US" sz="1200">
                <a:solidFill>
                  <a:schemeClr val="accent3"/>
                </a:solidFill>
                <a:latin typeface="+mj-lt"/>
              </a:rPr>
              <a:t> /sites/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lumMod val="50000"/>
                  </a:schemeClr>
                </a:solidFill>
                <a:latin typeface="+mj-lt"/>
              </a:rPr>
              <a:t>Hub sites, external sharing, and other governance features are scoped to the </a:t>
            </a:r>
            <a:r>
              <a:rPr lang="en-US" sz="1200">
                <a:solidFill>
                  <a:schemeClr val="accent3"/>
                </a:solidFill>
                <a:latin typeface="+mj-lt"/>
              </a:rPr>
              <a:t>Site Collection </a:t>
            </a:r>
            <a:r>
              <a:rPr lang="en-US" sz="1200">
                <a:solidFill>
                  <a:schemeClr val="tx1">
                    <a:lumMod val="50000"/>
                  </a:schemeClr>
                </a:solidFill>
                <a:latin typeface="+mj-lt"/>
              </a:rPr>
              <a:t>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lumMod val="50000"/>
                  </a:schemeClr>
                </a:solidFill>
                <a:latin typeface="+mj-lt"/>
              </a:rPr>
              <a:t>Migrate into a flat information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chemeClr val="tx1">
                  <a:lumMod val="50000"/>
                </a:schemeClr>
              </a:solidFill>
              <a:latin typeface="+mj-lt"/>
            </a:endParaRPr>
          </a:p>
          <a:p>
            <a:pPr marL="171450" lvl="0" indent="-171450">
              <a:buFont typeface="Arial" panose="020B0604020202020204" pitchFamily="34" charset="0"/>
              <a:buChar char="•"/>
            </a:pPr>
            <a:endParaRPr lang="en-US" sz="1200">
              <a:cs typeface="Calibri"/>
            </a:endParaRPr>
          </a:p>
        </p:txBody>
      </p:sp>
      <p:sp>
        <p:nvSpPr>
          <p:cNvPr id="4" name="Slide Number Placeholder 3"/>
          <p:cNvSpPr>
            <a:spLocks noGrp="1"/>
          </p:cNvSpPr>
          <p:nvPr>
            <p:ph type="sldNum" sz="quarter" idx="5"/>
          </p:nvPr>
        </p:nvSpPr>
        <p:spPr/>
        <p:txBody>
          <a:bodyPr/>
          <a:lstStyle/>
          <a:p>
            <a:fld id="{A2DFAD70-9D5A-4105-A796-A7F0A305861B}" type="slidenum">
              <a:rPr lang="en-US" smtClean="0"/>
              <a:t>23</a:t>
            </a:fld>
            <a:endParaRPr lang="en-US"/>
          </a:p>
        </p:txBody>
      </p:sp>
    </p:spTree>
    <p:extLst>
      <p:ext uri="{BB962C8B-B14F-4D97-AF65-F5344CB8AC3E}">
        <p14:creationId xmlns:p14="http://schemas.microsoft.com/office/powerpoint/2010/main" val="4150301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8603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784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r>
              <a:rPr lang="en-US" sz="1200">
                <a:solidFill>
                  <a:schemeClr val="tx1">
                    <a:lumMod val="50000"/>
                  </a:schemeClr>
                </a:solidFill>
              </a:rPr>
              <a:t>PowerBI is a successor, not a replacement, for SSRS, PowerPivot and PerformancePoint</a:t>
            </a:r>
          </a:p>
          <a:p>
            <a:pPr marL="457200" indent="-457200"/>
            <a:r>
              <a:rPr lang="en-US" sz="1200">
                <a:solidFill>
                  <a:schemeClr val="tx1">
                    <a:lumMod val="50000"/>
                  </a:schemeClr>
                </a:solidFill>
              </a:rPr>
              <a:t>Existing Dashboard and reports will have to be rebuilt in PowerBI but you might be able to use your current data sources</a:t>
            </a:r>
          </a:p>
          <a:p>
            <a:pPr marL="457200" indent="-457200"/>
            <a:r>
              <a:rPr lang="en-US" sz="1200">
                <a:solidFill>
                  <a:schemeClr val="tx1">
                    <a:lumMod val="50000"/>
                  </a:schemeClr>
                </a:solidFill>
              </a:rPr>
              <a:t>SharePoint Online does not support SSRS, PowerPivot or PerformancePoint. If you need to continue to use this functionality you should consider PowerBI, Azure SQL solutions or SSRS native mode. </a:t>
            </a:r>
          </a:p>
          <a:p>
            <a:pPr marL="457200" indent="-457200"/>
            <a:r>
              <a:rPr lang="en-US" sz="1200">
                <a:solidFill>
                  <a:schemeClr val="tx1">
                    <a:lumMod val="50000"/>
                  </a:schemeClr>
                </a:solidFill>
              </a:rPr>
              <a:t>PowerBI webparts can be added to your SharePoint pages to display information to user. </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0818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288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3651B6-F054-4B25-9309-DC2AC67F41B5}" type="slidenum">
              <a:rPr lang="en-US" smtClean="0"/>
              <a:t>28</a:t>
            </a:fld>
            <a:endParaRPr lang="en-US"/>
          </a:p>
        </p:txBody>
      </p:sp>
    </p:spTree>
    <p:extLst>
      <p:ext uri="{BB962C8B-B14F-4D97-AF65-F5344CB8AC3E}">
        <p14:creationId xmlns:p14="http://schemas.microsoft.com/office/powerpoint/2010/main" val="2787080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IMPORTANT</a:t>
            </a:r>
            <a:r>
              <a:rPr lang="en-US" sz="1200" b="0" i="0" kern="1200">
                <a:solidFill>
                  <a:schemeClr val="tx1"/>
                </a:solidFill>
                <a:effectLst/>
                <a:latin typeface="+mn-lt"/>
                <a:ea typeface="+mn-ea"/>
                <a:cs typeface="+mn-cs"/>
              </a:rPr>
              <a:t> This tool is not related to migration to SharePoint Online – but can help target existing tenants that may have classic sites.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562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9324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462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0289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575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798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06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213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Example of a Stagger Overlap wave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621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Wave migration plan example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17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814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chemeClr val="tx1">
                    <a:lumMod val="50000"/>
                  </a:schemeClr>
                </a:solidFill>
              </a:rPr>
              <a:t>Develop a plan for sending communications to the user base and business stakeholders.</a:t>
            </a:r>
          </a:p>
          <a:p>
            <a:r>
              <a:rPr lang="en-US" sz="2800">
                <a:solidFill>
                  <a:schemeClr val="tx1">
                    <a:lumMod val="50000"/>
                  </a:schemeClr>
                </a:solidFill>
              </a:rPr>
              <a:t>Use communication templates and guides to help drive adoption of Microsoft 365 within the organization.</a:t>
            </a:r>
          </a:p>
          <a:p>
            <a:r>
              <a:rPr lang="en-US" sz="2800">
                <a:solidFill>
                  <a:schemeClr val="tx1">
                    <a:lumMod val="50000"/>
                  </a:schemeClr>
                </a:solidFill>
              </a:rPr>
              <a:t>Communication plans should include clear statements of timing, expectations and impact, including:</a:t>
            </a:r>
          </a:p>
          <a:p>
            <a:r>
              <a:rPr lang="en-US" sz="2800">
                <a:solidFill>
                  <a:schemeClr val="tx1">
                    <a:lumMod val="50000"/>
                  </a:schemeClr>
                </a:solidFill>
                <a:latin typeface="+mj-lt"/>
              </a:rPr>
              <a:t>The migration timeline and how it will impact the users.</a:t>
            </a:r>
          </a:p>
          <a:p>
            <a:r>
              <a:rPr lang="en-US" sz="2800">
                <a:solidFill>
                  <a:schemeClr val="tx1">
                    <a:lumMod val="50000"/>
                  </a:schemeClr>
                </a:solidFill>
                <a:latin typeface="+mj-lt"/>
              </a:rPr>
              <a:t>Call out end user calls to action.</a:t>
            </a:r>
          </a:p>
          <a:p>
            <a:r>
              <a:rPr lang="en-US" sz="2800">
                <a:solidFill>
                  <a:schemeClr val="tx1">
                    <a:lumMod val="50000"/>
                  </a:schemeClr>
                </a:solidFill>
                <a:latin typeface="+mj-lt"/>
              </a:rPr>
              <a:t>Assure users that existing content is safe – nothing will be overwritten.</a:t>
            </a:r>
          </a:p>
          <a:p>
            <a:r>
              <a:rPr lang="en-US" sz="2800">
                <a:solidFill>
                  <a:schemeClr val="tx1">
                    <a:lumMod val="50000"/>
                  </a:schemeClr>
                </a:solidFill>
                <a:latin typeface="+mj-lt"/>
              </a:rPr>
              <a:t>Include training materials, how-to-guides, and best practices. </a:t>
            </a:r>
          </a:p>
          <a:p>
            <a:r>
              <a:rPr lang="en-US" sz="2800">
                <a:solidFill>
                  <a:schemeClr val="tx1">
                    <a:lumMod val="50000"/>
                  </a:schemeClr>
                </a:solidFill>
              </a:rPr>
              <a:t>There are a variety of Microsoft Fast Track resources available for communication plans.</a:t>
            </a:r>
            <a:endParaRPr lang="en-US" sz="2800">
              <a:solidFill>
                <a:schemeClr val="tx1">
                  <a:lumMod val="50000"/>
                </a:schemeClr>
              </a:solidFill>
              <a:latin typeface="+mj-lt"/>
            </a:endParaRP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1792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Click on SharePoint category.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613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a:p>
        </p:txBody>
      </p:sp>
      <p:sp>
        <p:nvSpPr>
          <p:cNvPr id="4"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45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17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028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Think of your migration as a challenge in Project Management – not a technical problem. There will be technical hurdles and challenges along the way, but with the right project management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Frame your migration around the key business goals rather than around technical requirements – “Want a modern approach to team collaboration with access from any device” instead of “Want to have this business unit content moved over there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Communication Planning – incorporate this i</a:t>
            </a:r>
            <a:r>
              <a:rPr lang="en-US">
                <a:solidFill>
                  <a:schemeClr val="tx1">
                    <a:lumMod val="50000"/>
                  </a:schemeClr>
                </a:solidFill>
              </a:rPr>
              <a:t>nto your upfront planning. </a:t>
            </a:r>
          </a:p>
          <a:p>
            <a:pPr marL="171450" indent="-171450">
              <a:buFont typeface="Arial" panose="020B0604020202020204" pitchFamily="34" charset="0"/>
              <a:buChar char="•"/>
            </a:pPr>
            <a:r>
              <a:rPr lang="en-US">
                <a:solidFill>
                  <a:schemeClr val="tx1">
                    <a:lumMod val="50000"/>
                  </a:schemeClr>
                </a:solidFill>
              </a:rPr>
              <a:t>Communicate early and often with your users about the migration and how it will impact them.</a:t>
            </a:r>
          </a:p>
          <a:p>
            <a:pPr marL="171450" indent="-171450">
              <a:buFont typeface="Arial" panose="020B0604020202020204" pitchFamily="34" charset="0"/>
              <a:buChar char="•"/>
            </a:pPr>
            <a:r>
              <a:rPr lang="en-US">
                <a:solidFill>
                  <a:schemeClr val="tx1">
                    <a:lumMod val="50000"/>
                  </a:schemeClr>
                </a:solidFill>
              </a:rPr>
              <a:t>Don't wait until the very end to start preparing them for the change.</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16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b="1"/>
              <a:t>This is just high-level overview of the approaches; details will be covered later.</a:t>
            </a:r>
          </a:p>
          <a:p>
            <a:pPr defTabSz="931740">
              <a:spcAft>
                <a:spcPts val="339"/>
              </a:spcAft>
              <a:defRPr/>
            </a:pPr>
            <a:endParaRPr lang="en-US"/>
          </a:p>
          <a:p>
            <a:pPr marL="228600" indent="-228600" defTabSz="931740">
              <a:spcAft>
                <a:spcPts val="339"/>
              </a:spcAft>
              <a:buAutoNum type="arabicPeriod"/>
              <a:defRPr/>
            </a:pPr>
            <a:r>
              <a:rPr lang="en-US"/>
              <a:t>Leave it behind – Identify what you need to migrate and what you no longer need. Do not migrate more then you need to </a:t>
            </a:r>
          </a:p>
          <a:p>
            <a:pPr marL="228600" indent="-228600" defTabSz="931740">
              <a:spcAft>
                <a:spcPts val="339"/>
              </a:spcAft>
              <a:buAutoNum type="arabicPeriod"/>
              <a:defRPr/>
            </a:pPr>
            <a:r>
              <a:rPr lang="en-US"/>
              <a:t>Lift and Shift – </a:t>
            </a:r>
            <a:r>
              <a:rPr lang="en-US">
                <a:solidFill>
                  <a:schemeClr val="accent6"/>
                </a:solidFill>
              </a:rPr>
              <a:t>Migrate structure and sites as-is, with as little change as possible. Generally, not recommended (More on this later). </a:t>
            </a:r>
            <a:r>
              <a:rPr lang="en-US"/>
              <a:t>While not a preferred method customer can take what they have currently and just migrate it to SPO. While you might need to keep all the content, we should look to modernize the migration. More to come on this </a:t>
            </a:r>
          </a:p>
          <a:p>
            <a:pPr marL="228600" indent="-228600" defTabSz="931740">
              <a:spcAft>
                <a:spcPts val="339"/>
              </a:spcAft>
              <a:buAutoNum type="arabicPeriod"/>
              <a:defRPr/>
            </a:pPr>
            <a:r>
              <a:rPr lang="en-US"/>
              <a:t>Rebuild – Modernize: - </a:t>
            </a:r>
            <a:r>
              <a:rPr lang="en-US">
                <a:solidFill>
                  <a:schemeClr val="accent5"/>
                </a:solidFill>
              </a:rPr>
              <a:t>optimize content and sites to adapt to the target platform. Use modern sites and features.  </a:t>
            </a:r>
            <a:r>
              <a:rPr lang="en-US" b="1">
                <a:solidFill>
                  <a:schemeClr val="accent5"/>
                </a:solidFill>
              </a:rPr>
              <a:t>Recommended</a:t>
            </a:r>
            <a:r>
              <a:rPr lang="en-US">
                <a:solidFill>
                  <a:schemeClr val="accent5"/>
                </a:solidFill>
              </a:rPr>
              <a:t>.  </a:t>
            </a:r>
            <a:r>
              <a:rPr lang="en-US"/>
              <a:t>There are some items that can not be moved to SPO and must be rebuilt or redesigned. Examples SSRS, Solutions.  </a:t>
            </a:r>
          </a:p>
          <a:p>
            <a:pPr marL="228600" indent="-228600" defTabSz="931740">
              <a:spcAft>
                <a:spcPts val="339"/>
              </a:spcAft>
              <a:buAutoNum type="arabicPeriod"/>
              <a:defRPr/>
            </a:pPr>
            <a:endParaRPr lang="en-US"/>
          </a:p>
          <a:p>
            <a:pPr marL="0" marR="0" lvl="0" indent="0" algn="l" defTabSz="931740" rtl="0" eaLnBrk="1" fontAlgn="auto" latinLnBrk="0" hangingPunct="1">
              <a:lnSpc>
                <a:spcPct val="100000"/>
              </a:lnSpc>
              <a:spcBef>
                <a:spcPts val="0"/>
              </a:spcBef>
              <a:spcAft>
                <a:spcPts val="339"/>
              </a:spcAft>
              <a:buClrTx/>
              <a:buSzTx/>
              <a:buFontTx/>
              <a:buNone/>
              <a:tabLst/>
              <a:defRPr/>
            </a:pPr>
            <a:r>
              <a:rPr lang="en-US" sz="1200" b="1">
                <a:solidFill>
                  <a:schemeClr val="tx1">
                    <a:lumMod val="50000"/>
                  </a:schemeClr>
                </a:solidFill>
                <a:latin typeface="+mj-lt"/>
              </a:rPr>
              <a:t>IMPORTANT:  The migration should be more than just a lift and shift! </a:t>
            </a:r>
          </a:p>
          <a:p>
            <a:pPr marL="0" indent="0" defTabSz="931740">
              <a:spcAft>
                <a:spcPts val="339"/>
              </a:spcAft>
              <a:buNone/>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44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FB4BEEA-2F36-44C8-A986-92BBAD18ADE2}"/>
              </a:ext>
            </a:extLst>
          </p:cNvPr>
          <p:cNvSpPr>
            <a:spLocks noGrp="1"/>
          </p:cNvSpPr>
          <p:nvPr>
            <p:ph type="body" idx="1"/>
          </p:nvPr>
        </p:nvSpPr>
        <p:spPr/>
        <p:txBody>
          <a:bodyPr/>
          <a:lstStyle/>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Migration Manager</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Box, Egnyte, </a:t>
            </a:r>
            <a:r>
              <a:rPr kumimoji="0" lang="en-US" sz="1200" b="0" i="0" u="none" strike="noStrike" kern="1200" cap="none" spc="0" normalizeH="0" baseline="0" noProof="0" err="1">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DropBox</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Files Server, Google Workspace</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SPMT</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SharePoint Server, File Server</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Mover.io</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Google, Amazon S3, Azure Blob, Google Cloud Store, Egnyte, G Suite/Workspace, Office 365, Box, Dropbox</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Migrate SharePoint Server sites to </a:t>
            </a:r>
            <a:r>
              <a:rPr kumimoji="0" lang="en-US" sz="1200" b="0" i="0" u="none" strike="noStrike" kern="1200" cap="none" spc="0" normalizeH="0" baseline="0" noProof="0">
                <a:ln>
                  <a:noFill/>
                </a:ln>
                <a:solidFill>
                  <a:schemeClr val="accent1"/>
                </a:solidFill>
                <a:effectLst/>
                <a:uLnTx/>
                <a:uFillTx/>
                <a:latin typeface="Segoe UI Light" panose="020B0502040204020203" pitchFamily="34" charset="0"/>
                <a:ea typeface="+mn-ea"/>
                <a:cs typeface="Segoe UI Light" panose="020B0502040204020203" pitchFamily="34" charset="0"/>
              </a:rPr>
              <a:t>SharePoint Online </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and optionally connect to </a:t>
            </a:r>
            <a:r>
              <a:rPr kumimoji="0" lang="en-US" sz="1200" b="0" i="0" u="none" strike="noStrike" kern="1200" cap="none" spc="0" normalizeH="0" baseline="0" noProof="0">
                <a:ln>
                  <a:noFill/>
                </a:ln>
                <a:solidFill>
                  <a:schemeClr val="accent1"/>
                </a:solidFill>
                <a:effectLst/>
                <a:uLnTx/>
                <a:uFillTx/>
                <a:latin typeface="Segoe UI Light" panose="020B0502040204020203" pitchFamily="34" charset="0"/>
                <a:ea typeface="+mn-ea"/>
                <a:cs typeface="Segoe UI Light" panose="020B0502040204020203" pitchFamily="34" charset="0"/>
              </a:rPr>
              <a:t>Microsoft Teams</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a:t>
            </a:r>
          </a:p>
          <a:p>
            <a:pPr marL="171450" indent="-171450">
              <a:buFont typeface="Arial" panose="020B0604020202020204" pitchFamily="34" charset="0"/>
              <a:buChar char="•"/>
              <a:defRPr/>
            </a:pP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Home drives (P:\), or personal folders, migrate to </a:t>
            </a:r>
            <a:r>
              <a:rPr kumimoji="0" lang="en-US" sz="1200" b="0" i="0" u="none" strike="noStrike" kern="1200" cap="none" spc="0" normalizeH="0" baseline="0" noProof="0">
                <a:ln>
                  <a:noFill/>
                </a:ln>
                <a:solidFill>
                  <a:schemeClr val="accent1"/>
                </a:solidFill>
                <a:effectLst/>
                <a:uLnTx/>
                <a:uFillTx/>
                <a:latin typeface="Segoe UI Light" panose="020B0502040204020203" pitchFamily="34" charset="0"/>
                <a:ea typeface="+mn-ea"/>
                <a:cs typeface="Segoe UI Light" panose="020B0502040204020203" pitchFamily="34" charset="0"/>
              </a:rPr>
              <a:t>OneDrive for Business</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Third-party storage and collaborations solutions should be evaluated, and features compared to target Microsoft 365 services.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Microsoft 365 stores files in SharePoint Online / OneDrive for Business Document Libraries.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Microsoft Teams is just a front end; the files will still reside in a SharePoint Online Document Library.</a:t>
            </a:r>
          </a:p>
          <a:p>
            <a:endParaRPr lang="en-US"/>
          </a:p>
        </p:txBody>
      </p:sp>
    </p:spTree>
    <p:extLst>
      <p:ext uri="{BB962C8B-B14F-4D97-AF65-F5344CB8AC3E}">
        <p14:creationId xmlns:p14="http://schemas.microsoft.com/office/powerpoint/2010/main" val="1016048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FB4BEEA-2F36-44C8-A986-92BBAD18ADE2}"/>
              </a:ext>
            </a:extLst>
          </p:cNvPr>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Discuss the free migration tools from Microsoft and what sources they support:</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Migration Manager</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Box, Egnyte, </a:t>
            </a:r>
            <a:r>
              <a:rPr kumimoji="0" lang="en-US" sz="1200" b="0" i="0" u="none" strike="noStrike" kern="1200" cap="none" spc="0" normalizeH="0" baseline="0" noProof="0" err="1">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DropBox</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Files Server, Google Workspace</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SPMT</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SharePoint Server, File Server</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1"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Mover.io</a:t>
            </a:r>
            <a:r>
              <a:rPr kumimoji="0" lang="en-US" sz="12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  Google, Amazon S3, Azure Blob, Google Cloud Store, Egnyte, G Suite/Workspace, Office 365, Box, Dropbox </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lang="en-US"/>
          </a:p>
          <a:p>
            <a:r>
              <a:rPr lang="en-US" b="1"/>
              <a:t>Migration Manager </a:t>
            </a:r>
            <a:r>
              <a:rPr lang="en-US"/>
              <a:t>is recommended for File Servers due to its orchestration/scalability.</a:t>
            </a:r>
          </a:p>
        </p:txBody>
      </p:sp>
    </p:spTree>
    <p:extLst>
      <p:ext uri="{BB962C8B-B14F-4D97-AF65-F5344CB8AC3E}">
        <p14:creationId xmlns:p14="http://schemas.microsoft.com/office/powerpoint/2010/main" val="41864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EFE8-EE6B-469B-BE58-F74E63203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18089-0FD9-4032-90E7-8DB5E15DC2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4F0DAE-763B-4862-988B-5EF517D92DDC}"/>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9BA28EE8-CADE-4F7F-BC32-CED6BE6B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9FC9C-16BE-4A0F-95B7-759FC7AC570E}"/>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8056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DC2E-F664-4BA1-8693-C5798DE286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CE06E3-CE16-444C-991C-FF624B8F2A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EF22C-C167-472D-8137-B7B4CFA925FD}"/>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E19FD892-33E2-4FEE-89F5-ED0E907B7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696AA-5327-4E54-BA34-9810EFB55FF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672565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2892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01130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02104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8762384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9257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56684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661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2841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25436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938223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6FD222-8371-4D3E-93AC-D68566A81F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638568-9A98-4B74-975E-877C4EDD73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43ED9-D66E-4656-8627-F31E9AE387D2}"/>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D0C9A9CB-2FB6-4D34-9EBB-EE02FF357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36F11-1272-4C74-AF40-27DECF5931E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104535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632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9020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21511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4482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4353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02134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75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16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074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6822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0942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7556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gnite 2019 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lnSpc>
                <a:spcPct val="100000"/>
              </a:lnSpc>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8584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930403"/>
            <a:ext cx="7617417"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7617418" cy="70326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pic>
        <p:nvPicPr>
          <p:cNvPr id="4" name="Picture 3" descr="Microsoft Ignite cube graphic">
            <a:extLst>
              <a:ext uri="{FF2B5EF4-FFF2-40B4-BE49-F238E27FC236}">
                <a16:creationId xmlns:a16="http://schemas.microsoft.com/office/drawing/2014/main" id="{C09F6BC5-43FB-41E9-988F-E23487F9839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9028315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101498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68907642-0B67-48E7-8CEB-0947C6007E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358525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678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17143931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71EFE14-AB7C-48C5-8F59-972E2ED1C2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32154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1490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ULA">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C62A51F-B0DA-4D0E-AC47-E2A24BE95AB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2019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637132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93811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771673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941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457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7037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4171-1CE1-44B4-A9A6-C1D59CDE69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7E3B3-669E-45EB-81B4-E71697064A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6C25F-B8E5-4704-B952-D643D2413414}"/>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C9D3DC67-7537-4457-BB0C-1D6C38963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7E78D-0EA4-40AF-8145-45252B27488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327435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5530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45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0902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0451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0079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458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22749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8071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291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052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1909-3F83-4294-96B9-F02572910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807F31-707C-4195-903E-DD9C3587B4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7AEB7-1204-46CF-A330-29A327A10EDF}"/>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686002C5-45E7-4385-9298-C2C90F473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B3872-C7FD-4EBD-AA2F-F09B990CEEAA}"/>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057809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529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114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54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09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3381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0341705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65860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99006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2018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81458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2F5C-E103-441C-90D3-08FBA6930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EABFD-044C-48C4-AD8D-5969D33928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F7F008-BD84-436F-BAE2-D625FD9331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4BF6D-51C8-45FB-BA56-F02B4B0DB6E0}"/>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7D988FE0-007F-4B28-A550-7443AAB27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581D1-BDA0-4B8C-8839-B03C85781871}"/>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3966186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3"/>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7" y="1143000"/>
            <a:ext cx="11173968" cy="1737310"/>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5"/>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65870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6328164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10627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030289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070389"/>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851537"/>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7287944"/>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144304"/>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41544"/>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632930"/>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8715-A7DD-4F3B-84EB-3D1D3FAD51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CD00B2-BB02-44BF-8FC4-7006578C13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3A74CC-4089-483F-9C0F-5F7260270B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8D591-7C99-46A6-8496-35700F418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CA1694-80CD-4A28-AA36-19199ED9E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3BB754-EDC2-4A48-962F-671EECF331EC}"/>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8" name="Footer Placeholder 7">
            <a:extLst>
              <a:ext uri="{FF2B5EF4-FFF2-40B4-BE49-F238E27FC236}">
                <a16:creationId xmlns:a16="http://schemas.microsoft.com/office/drawing/2014/main" id="{A7EB6370-BE55-49C1-8C17-32C7161952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0B36F-24F7-42FA-9B55-6F049BCB65EF}"/>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1244944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26093"/>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121505"/>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30194"/>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553222"/>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517191362"/>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0157551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ULA">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8C62A51F-B0DA-4D0E-AC47-E2A24BE95AB6}"/>
              </a:ext>
            </a:extLst>
          </p:cNvPr>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2019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64360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3/4/2022</a:t>
            </a:fld>
            <a:endParaRPr lang="en-US"/>
          </a:p>
        </p:txBody>
      </p:sp>
      <p:sp>
        <p:nvSpPr>
          <p:cNvPr id="5" name="Slide Number Placeholder 4"/>
          <p:cNvSpPr>
            <a:spLocks noGrp="1"/>
          </p:cNvSpPr>
          <p:nvPr>
            <p:ph type="sldNum" sz="quarter" idx="12"/>
          </p:nvPr>
        </p:nvSpPr>
        <p:spPr>
          <a:xfrm>
            <a:off x="8850629" y="6356352"/>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1800"/>
            </a:lvl1pPr>
            <a:lvl2pPr>
              <a:lnSpc>
                <a:spcPct val="120000"/>
              </a:lnSpc>
              <a:spcBef>
                <a:spcPts val="0"/>
              </a:spcBef>
              <a:buSzPct val="90000"/>
              <a:defRPr/>
            </a:lvl2pPr>
            <a:lvl3pPr>
              <a:lnSpc>
                <a:spcPct val="120000"/>
              </a:lnSpc>
              <a:spcBef>
                <a:spcPts val="0"/>
              </a:spcBef>
              <a:defRPr sz="1400"/>
            </a:lvl3pPr>
            <a:lvl4pPr>
              <a:lnSpc>
                <a:spcPct val="120000"/>
              </a:lnSpc>
              <a:spcBef>
                <a:spcPts val="0"/>
              </a:spcBef>
              <a:defRPr sz="1400"/>
            </a:lvl4pPr>
            <a:lvl5pPr>
              <a:lnSpc>
                <a:spcPct val="12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492462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6261018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37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77BD-B770-4F4A-BDFA-16A80489ED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16E6F-EC61-49EA-BF1C-6BFCCA3F0F45}"/>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4" name="Footer Placeholder 3">
            <a:extLst>
              <a:ext uri="{FF2B5EF4-FFF2-40B4-BE49-F238E27FC236}">
                <a16:creationId xmlns:a16="http://schemas.microsoft.com/office/drawing/2014/main" id="{2DCD4062-58D9-472A-A918-88F9A90A35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0A757-A1B6-476B-A580-49A3E4DD9CE4}"/>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57896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9796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5122022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Slide">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10038392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4B711564-91BB-4251-A8F7-F62340C2F161}"/>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1663751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conference room looking at Surface hub" title="Microsoft brand photo">
            <a:extLst>
              <a:ext uri="{FF2B5EF4-FFF2-40B4-BE49-F238E27FC236}">
                <a16:creationId xmlns:a16="http://schemas.microsoft.com/office/drawing/2014/main" id="{1DBACB7D-D9D7-4741-84CA-1D4723226C37}"/>
              </a:ext>
            </a:extLst>
          </p:cNvPr>
          <p:cNvPicPr>
            <a:picLocks noChangeAspect="1"/>
          </p:cNvPicPr>
          <p:nvPr userDrawn="1"/>
        </p:nvPicPr>
        <p:blipFill rotWithShape="1">
          <a:blip r:embed="rId3"/>
          <a:srcRect l="43750" t="7813" b="7813"/>
          <a:stretch/>
        </p:blipFill>
        <p:spPr>
          <a:xfrm>
            <a:off x="5334000" y="0"/>
            <a:ext cx="6858000" cy="6858000"/>
          </a:xfrm>
          <a:prstGeom prst="rect">
            <a:avLst/>
          </a:prstGeom>
        </p:spPr>
      </p:pic>
    </p:spTree>
    <p:extLst>
      <p:ext uri="{BB962C8B-B14F-4D97-AF65-F5344CB8AC3E}">
        <p14:creationId xmlns:p14="http://schemas.microsoft.com/office/powerpoint/2010/main" val="401989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789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2383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7" name="Picture 6" descr="Group of people in conference room looking at Surface hub" title="Microsoft brand photo">
            <a:extLst>
              <a:ext uri="{FF2B5EF4-FFF2-40B4-BE49-F238E27FC236}">
                <a16:creationId xmlns:a16="http://schemas.microsoft.com/office/drawing/2014/main" id="{6E76116E-0D93-48AD-8E63-12F3A4C230CF}"/>
              </a:ext>
            </a:extLst>
          </p:cNvPr>
          <p:cNvPicPr>
            <a:picLocks noChangeAspect="1"/>
          </p:cNvPicPr>
          <p:nvPr userDrawn="1"/>
        </p:nvPicPr>
        <p:blipFill rotWithShape="1">
          <a:blip r:embed="rId2"/>
          <a:srcRect t="7813" b="7813"/>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1681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42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2445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9317B9-D5BE-4106-BCBC-0738A7E6E0BA}"/>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3" name="Footer Placeholder 2">
            <a:extLst>
              <a:ext uri="{FF2B5EF4-FFF2-40B4-BE49-F238E27FC236}">
                <a16:creationId xmlns:a16="http://schemas.microsoft.com/office/drawing/2014/main" id="{238C3D55-27FA-4561-9FC8-F9DA91728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78218-9995-4DAB-AC43-E0A9E329C495}"/>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40765084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8835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871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8701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467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3324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99736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686711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4743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907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214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C028-4855-4A60-B743-A43C11A3E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D16AB0-97E5-469C-AD24-7A1DDA200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D08C31-BF1E-46D8-A959-3AB6FC6586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56678-442C-4B39-89CF-AA5E9F1AA2E2}"/>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D79C3F9A-D74D-43A4-AF30-785D4FC48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DD77C-DB7D-43B9-B3A0-685CFBA36E78}"/>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37324907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6900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67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440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5687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424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8186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508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183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89685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2479440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7C26-E2C2-42FE-9F83-5FB0CC8BD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1B41EB-2D39-4A5C-A670-902C461873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22A929-9ACA-40E4-86A0-D5F5F16DA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35367-8E3D-4234-8AEA-540FA82A5953}"/>
              </a:ext>
            </a:extLst>
          </p:cNvPr>
          <p:cNvSpPr>
            <a:spLocks noGrp="1"/>
          </p:cNvSpPr>
          <p:nvPr>
            <p:ph type="dt" sz="half" idx="10"/>
          </p:nvPr>
        </p:nvSpPr>
        <p:spPr/>
        <p:txBody>
          <a:bodyPr/>
          <a:lstStyle/>
          <a:p>
            <a:fld id="{AAD4C7BA-42B7-48CB-A0D3-C4FC43836410}" type="datetimeFigureOut">
              <a:rPr lang="en-US" smtClean="0"/>
              <a:t>3/4/2022</a:t>
            </a:fld>
            <a:endParaRPr lang="en-US"/>
          </a:p>
        </p:txBody>
      </p:sp>
      <p:sp>
        <p:nvSpPr>
          <p:cNvPr id="6" name="Footer Placeholder 5">
            <a:extLst>
              <a:ext uri="{FF2B5EF4-FFF2-40B4-BE49-F238E27FC236}">
                <a16:creationId xmlns:a16="http://schemas.microsoft.com/office/drawing/2014/main" id="{033E3E29-0D68-4E91-9EE8-C0DB9BB1A8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95FCF-01ED-4A99-B6B4-C0B448F47C92}"/>
              </a:ext>
            </a:extLst>
          </p:cNvPr>
          <p:cNvSpPr>
            <a:spLocks noGrp="1"/>
          </p:cNvSpPr>
          <p:nvPr>
            <p:ph type="sldNum" sz="quarter" idx="12"/>
          </p:nvPr>
        </p:nvSpPr>
        <p:spPr/>
        <p:txBody>
          <a:bodyPr/>
          <a:lstStyle/>
          <a:p>
            <a:fld id="{BC94323F-7874-4EE2-9678-C7779204F56B}" type="slidenum">
              <a:rPr lang="en-US" smtClean="0"/>
              <a:t>‹#›</a:t>
            </a:fld>
            <a:endParaRPr lang="en-US"/>
          </a:p>
        </p:txBody>
      </p:sp>
    </p:spTree>
    <p:extLst>
      <p:ext uri="{BB962C8B-B14F-4D97-AF65-F5344CB8AC3E}">
        <p14:creationId xmlns:p14="http://schemas.microsoft.com/office/powerpoint/2010/main" val="27963117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01778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448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5818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66684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413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952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165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3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970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014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3.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image" Target="../media/image9.emf"/><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image" Target="../media/image14.emf"/><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theme" Target="../theme/theme5.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5644C-6364-45DB-9DC4-209EE00DF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D39958-2AA4-4DB2-8821-C75BE74365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B4E80-470A-42E1-8EE7-257F40FCD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4C7BA-42B7-48CB-A0D3-C4FC43836410}" type="datetimeFigureOut">
              <a:rPr lang="en-US" smtClean="0"/>
              <a:t>3/4/2022</a:t>
            </a:fld>
            <a:endParaRPr lang="en-US"/>
          </a:p>
        </p:txBody>
      </p:sp>
      <p:sp>
        <p:nvSpPr>
          <p:cNvPr id="5" name="Footer Placeholder 4">
            <a:extLst>
              <a:ext uri="{FF2B5EF4-FFF2-40B4-BE49-F238E27FC236}">
                <a16:creationId xmlns:a16="http://schemas.microsoft.com/office/drawing/2014/main" id="{4FEE5A16-AECD-48D1-8706-8630A10A4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6BAEEA-47DB-4F78-8605-685AF692F0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94323F-7874-4EE2-9678-C7779204F56B}" type="slidenum">
              <a:rPr lang="en-US" smtClean="0"/>
              <a:t>‹#›</a:t>
            </a:fld>
            <a:endParaRPr lang="en-US"/>
          </a:p>
        </p:txBody>
      </p:sp>
    </p:spTree>
    <p:extLst>
      <p:ext uri="{BB962C8B-B14F-4D97-AF65-F5344CB8AC3E}">
        <p14:creationId xmlns:p14="http://schemas.microsoft.com/office/powerpoint/2010/main" val="3195275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79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6533921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92"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9028021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4"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32813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8865725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hyperlink" Target="https://lookbook.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hyperlink" Target="http://aka.ms/PlanningSPhubsi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hyperlink" Target="https://docs.microsoft.com/en-us/sharepoint/information-architecture-modern-experienc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hyperlink" Target="https://aka.ms/sp-workflows-support" TargetMode="External"/><Relationship Id="rId4" Type="http://schemas.openxmlformats.org/officeDocument/2006/relationships/hyperlink" Target="https://aka.ms/sp-workflows-upd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hyperlink" Target="https://docs.microsoft.com/en-us/sharepoint/dev/transform/modernize-scann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20.xml"/><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hyperlink" Target="https://www.microsoft.com/en-us/fasttrack/resources?rtc=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28.wmf"/><Relationship Id="rId11" Type="http://schemas.openxmlformats.org/officeDocument/2006/relationships/image" Target="../media/image33.png"/><Relationship Id="rId5" Type="http://schemas.openxmlformats.org/officeDocument/2006/relationships/oleObject" Target="../embeddings/oleObject1.bin"/><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normAutofit/>
          </a:bodyPr>
          <a:lstStyle/>
          <a:p>
            <a:r>
              <a:rPr lang="en-US" sz="4000">
                <a:solidFill>
                  <a:schemeClr val="bg1"/>
                </a:solidFill>
                <a:cs typeface="+mn-ea"/>
              </a:rPr>
              <a:t>Module 1: Planning</a:t>
            </a:r>
            <a:br>
              <a:rPr lang="en-US" sz="4000">
                <a:solidFill>
                  <a:schemeClr val="bg1"/>
                </a:solidFill>
                <a:latin typeface="+mn-ea"/>
                <a:cs typeface="+mn-ea"/>
              </a:rPr>
            </a:br>
            <a:r>
              <a:rPr lang="en-US" sz="3200"/>
              <a:t>Activate SharePoint Online Migration</a:t>
            </a:r>
            <a:br>
              <a:rPr lang="en-US" sz="3200">
                <a:solidFill>
                  <a:schemeClr val="bg1"/>
                </a:solidFill>
              </a:rPr>
            </a:br>
            <a:endParaRPr lang="en-US" sz="3137"/>
          </a:p>
        </p:txBody>
      </p:sp>
      <p:sp>
        <p:nvSpPr>
          <p:cNvPr id="4" name="Text Placeholder 2">
            <a:extLst>
              <a:ext uri="{FF2B5EF4-FFF2-40B4-BE49-F238E27FC236}">
                <a16:creationId xmlns:a16="http://schemas.microsoft.com/office/drawing/2014/main" id="{91619AAB-5650-4AAE-A673-6FD33547BDB2}"/>
              </a:ext>
            </a:extLst>
          </p:cNvPr>
          <p:cNvSpPr>
            <a:spLocks noGrp="1"/>
          </p:cNvSpPr>
          <p:nvPr>
            <p:ph type="body" sz="quarter" idx="14"/>
          </p:nvPr>
        </p:nvSpPr>
        <p:spPr>
          <a:xfrm>
            <a:off x="269303" y="3876934"/>
            <a:ext cx="6276530" cy="1793104"/>
          </a:xfrm>
        </p:spPr>
        <p:txBody>
          <a:bodyPr/>
          <a:lstStyle/>
          <a:p>
            <a:r>
              <a:rPr lang="en-US" dirty="0"/>
              <a:t>Ethan Irons</a:t>
            </a:r>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61E3BA89-6611-4535-93F6-F409378B8F92}"/>
              </a:ext>
            </a:extLst>
          </p:cNvPr>
          <p:cNvSpPr>
            <a:spLocks noGrp="1"/>
          </p:cNvSpPr>
          <p:nvPr>
            <p:ph type="title"/>
          </p:nvPr>
        </p:nvSpPr>
        <p:spPr>
          <a:xfrm>
            <a:off x="493749" y="326524"/>
            <a:ext cx="11018520" cy="66370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a:lnSpc>
                <a:spcPct val="100000"/>
              </a:lnSpc>
            </a:pPr>
            <a:r>
              <a:rPr lang="en-US" sz="4313" spc="-50">
                <a:solidFill>
                  <a:srgbClr val="0078D4"/>
                </a:solidFill>
                <a:latin typeface="Segoe UI Light" panose="020B0502040204020203" pitchFamily="34" charset="0"/>
                <a:cs typeface="Segoe UI Light" panose="020B0502040204020203" pitchFamily="34" charset="0"/>
              </a:rPr>
              <a:t>Microsoft’s FREE Migration Tools</a:t>
            </a:r>
          </a:p>
        </p:txBody>
      </p:sp>
      <p:pic>
        <p:nvPicPr>
          <p:cNvPr id="6" name="Picture 5" descr="Mover Icon">
            <a:extLst>
              <a:ext uri="{FF2B5EF4-FFF2-40B4-BE49-F238E27FC236}">
                <a16:creationId xmlns:a16="http://schemas.microsoft.com/office/drawing/2014/main" id="{5AD9E7C5-1B16-43E9-AD0B-786DE320881E}"/>
              </a:ext>
            </a:extLst>
          </p:cNvPr>
          <p:cNvPicPr>
            <a:picLocks noChangeAspect="1"/>
          </p:cNvPicPr>
          <p:nvPr/>
        </p:nvPicPr>
        <p:blipFill>
          <a:blip r:embed="rId3"/>
          <a:stretch>
            <a:fillRect/>
          </a:stretch>
        </p:blipFill>
        <p:spPr>
          <a:xfrm>
            <a:off x="855884" y="1438565"/>
            <a:ext cx="2574762" cy="731912"/>
          </a:xfrm>
          <a:prstGeom prst="rect">
            <a:avLst/>
          </a:prstGeom>
        </p:spPr>
      </p:pic>
      <p:cxnSp>
        <p:nvCxnSpPr>
          <p:cNvPr id="12" name="Straight Connector 11" descr="Divider between Mover &amp; Migration Manager">
            <a:extLst>
              <a:ext uri="{FF2B5EF4-FFF2-40B4-BE49-F238E27FC236}">
                <a16:creationId xmlns:a16="http://schemas.microsoft.com/office/drawing/2014/main" id="{29B0A0B2-D3D3-4391-B3EE-DA2201E5BE74}"/>
              </a:ext>
            </a:extLst>
          </p:cNvPr>
          <p:cNvCxnSpPr/>
          <p:nvPr/>
        </p:nvCxnSpPr>
        <p:spPr>
          <a:xfrm>
            <a:off x="4139514" y="1727446"/>
            <a:ext cx="0" cy="43341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163B46-641F-406F-9EED-650C9D086C23}"/>
              </a:ext>
            </a:extLst>
          </p:cNvPr>
          <p:cNvSpPr/>
          <p:nvPr/>
        </p:nvSpPr>
        <p:spPr bwMode="auto">
          <a:xfrm>
            <a:off x="4687737" y="1360169"/>
            <a:ext cx="2816525" cy="899652"/>
          </a:xfrm>
          <a:prstGeom prst="rect">
            <a:avLst/>
          </a:prstGeom>
          <a:solidFill>
            <a:schemeClr val="accent3"/>
          </a:solidFill>
          <a:ln w="28575">
            <a:solidFill>
              <a:schemeClr val="accent3"/>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rPr>
              <a:t>Migration Manager</a:t>
            </a:r>
          </a:p>
        </p:txBody>
      </p:sp>
      <p:cxnSp>
        <p:nvCxnSpPr>
          <p:cNvPr id="28" name="Straight Connector 27" descr="Divider between Migration Manager and SPMT">
            <a:extLst>
              <a:ext uri="{FF2B5EF4-FFF2-40B4-BE49-F238E27FC236}">
                <a16:creationId xmlns:a16="http://schemas.microsoft.com/office/drawing/2014/main" id="{F9B8F740-8C74-43AC-AFBA-F2DDF551EF5F}"/>
              </a:ext>
            </a:extLst>
          </p:cNvPr>
          <p:cNvCxnSpPr/>
          <p:nvPr/>
        </p:nvCxnSpPr>
        <p:spPr>
          <a:xfrm>
            <a:off x="8258432" y="1735121"/>
            <a:ext cx="0" cy="43341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EAE9F22-F15B-4BAF-A9CB-D79FCC31F149}"/>
              </a:ext>
            </a:extLst>
          </p:cNvPr>
          <p:cNvSpPr/>
          <p:nvPr/>
        </p:nvSpPr>
        <p:spPr bwMode="auto">
          <a:xfrm>
            <a:off x="8761353" y="1401235"/>
            <a:ext cx="2816525" cy="899652"/>
          </a:xfrm>
          <a:prstGeom prst="rect">
            <a:avLst/>
          </a:prstGeom>
          <a:solidFill>
            <a:schemeClr val="accent1"/>
          </a:solidFill>
          <a:ln w="28575">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rPr>
              <a:t>SPMT</a:t>
            </a:r>
          </a:p>
        </p:txBody>
      </p:sp>
      <p:grpSp>
        <p:nvGrpSpPr>
          <p:cNvPr id="17" name="Group 16" descr="There are many 3rd party migration tools">
            <a:extLst>
              <a:ext uri="{FF2B5EF4-FFF2-40B4-BE49-F238E27FC236}">
                <a16:creationId xmlns:a16="http://schemas.microsoft.com/office/drawing/2014/main" id="{40235103-8097-4238-AD25-174CE4667F5D}"/>
              </a:ext>
            </a:extLst>
          </p:cNvPr>
          <p:cNvGrpSpPr/>
          <p:nvPr/>
        </p:nvGrpSpPr>
        <p:grpSpPr>
          <a:xfrm>
            <a:off x="246517" y="2408573"/>
            <a:ext cx="11698965" cy="4334103"/>
            <a:chOff x="246517" y="2408573"/>
            <a:chExt cx="11698965" cy="4334103"/>
          </a:xfrm>
        </p:grpSpPr>
        <p:sp>
          <p:nvSpPr>
            <p:cNvPr id="30" name="Rectangle 29">
              <a:extLst>
                <a:ext uri="{FF2B5EF4-FFF2-40B4-BE49-F238E27FC236}">
                  <a16:creationId xmlns:a16="http://schemas.microsoft.com/office/drawing/2014/main" id="{F011BECE-60A2-4752-BA08-4F8498E7AA23}"/>
                </a:ext>
              </a:extLst>
            </p:cNvPr>
            <p:cNvSpPr/>
            <p:nvPr/>
          </p:nvSpPr>
          <p:spPr bwMode="auto">
            <a:xfrm>
              <a:off x="246517" y="2408573"/>
              <a:ext cx="11698965" cy="43341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98055801-937D-4AC1-B71E-88CF4382BBAE}"/>
                </a:ext>
              </a:extLst>
            </p:cNvPr>
            <p:cNvSpPr txBox="1"/>
            <p:nvPr/>
          </p:nvSpPr>
          <p:spPr>
            <a:xfrm>
              <a:off x="1201308" y="3669553"/>
              <a:ext cx="9603401" cy="1754326"/>
            </a:xfrm>
            <a:prstGeom prst="rect">
              <a:avLst/>
            </a:prstGeom>
            <a:noFill/>
          </p:spPr>
          <p:txBody>
            <a:bodyPr wrap="square">
              <a:spAutoFit/>
            </a:bodyPr>
            <a:lstStyle/>
            <a:p>
              <a:pPr algn="ctr"/>
              <a:r>
                <a:rPr lang="en-US" sz="3600">
                  <a:solidFill>
                    <a:schemeClr val="bg1"/>
                  </a:solidFill>
                  <a:latin typeface="+mj-lt"/>
                </a:rPr>
                <a:t>There are MANY third-party migration tools available to purchase as well. </a:t>
              </a:r>
              <a:r>
                <a:rPr lang="en-US" sz="3600">
                  <a:solidFill>
                    <a:schemeClr val="bg1"/>
                  </a:solidFill>
                  <a:latin typeface="+mj-lt"/>
                  <a:sym typeface="Wingdings" panose="05000000000000000000" pitchFamily="2" charset="2"/>
                </a:rPr>
                <a:t></a:t>
              </a:r>
              <a:endParaRPr lang="en-US" sz="3600">
                <a:solidFill>
                  <a:schemeClr val="bg1"/>
                </a:solidFill>
                <a:latin typeface="+mj-lt"/>
              </a:endParaRPr>
            </a:p>
            <a:p>
              <a:pPr algn="ctr"/>
              <a:r>
                <a:rPr lang="en-US" sz="3600">
                  <a:solidFill>
                    <a:schemeClr val="bg1"/>
                  </a:solidFill>
                  <a:latin typeface="+mj-lt"/>
                </a:rPr>
                <a:t>(More on this in Module 4).</a:t>
              </a:r>
            </a:p>
          </p:txBody>
        </p:sp>
      </p:grpSp>
    </p:spTree>
    <p:extLst>
      <p:ext uri="{BB962C8B-B14F-4D97-AF65-F5344CB8AC3E}">
        <p14:creationId xmlns:p14="http://schemas.microsoft.com/office/powerpoint/2010/main" val="23243877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80AA0-1802-47CF-B11A-E595ED02E0D5}"/>
              </a:ext>
            </a:extLst>
          </p:cNvPr>
          <p:cNvSpPr>
            <a:spLocks noGrp="1"/>
          </p:cNvSpPr>
          <p:nvPr>
            <p:ph type="title"/>
          </p:nvPr>
        </p:nvSpPr>
        <p:spPr>
          <a:xfrm>
            <a:off x="270104" y="380723"/>
            <a:ext cx="11018520" cy="663708"/>
          </a:xfrm>
        </p:spPr>
        <p:txBody>
          <a:bodyPr/>
          <a:lstStyle/>
          <a:p>
            <a:r>
              <a:rPr lang="en-US" sz="4313" b="0">
                <a:solidFill>
                  <a:schemeClr val="accent1"/>
                </a:solidFill>
                <a:latin typeface="Segoe UI Light" panose="020B0502040204020203" pitchFamily="34" charset="0"/>
                <a:cs typeface="Segoe UI Light" panose="020B0502040204020203" pitchFamily="34" charset="0"/>
              </a:rPr>
              <a:t>Example Migration Planning Questions</a:t>
            </a:r>
          </a:p>
        </p:txBody>
      </p:sp>
      <p:sp>
        <p:nvSpPr>
          <p:cNvPr id="8" name="Rectangle: Rounded Corners 7">
            <a:extLst>
              <a:ext uri="{FF2B5EF4-FFF2-40B4-BE49-F238E27FC236}">
                <a16:creationId xmlns:a16="http://schemas.microsoft.com/office/drawing/2014/main" id="{1CFDAA87-D1A3-4765-B8E2-BBF1079A64E3}"/>
              </a:ext>
            </a:extLst>
          </p:cNvPr>
          <p:cNvSpPr/>
          <p:nvPr/>
        </p:nvSpPr>
        <p:spPr bwMode="auto">
          <a:xfrm>
            <a:off x="357952" y="1466722"/>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What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workloads</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will </a:t>
            </a:r>
            <a:r>
              <a:rPr lang="en-US" sz="2400">
                <a:gradFill>
                  <a:gsLst>
                    <a:gs pos="0">
                      <a:srgbClr val="FFFFFF"/>
                    </a:gs>
                    <a:gs pos="100000">
                      <a:srgbClr val="FFFFFF"/>
                    </a:gs>
                  </a:gsLst>
                  <a:lin ang="5400000" scaled="0"/>
                </a:gradFill>
                <a:latin typeface="Segoe UI"/>
                <a:ea typeface="Segoe UI" pitchFamily="34" charset="0"/>
                <a:cs typeface="Segoe UI"/>
              </a:rPr>
              <a:t>be</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migrated?</a:t>
            </a:r>
          </a:p>
        </p:txBody>
      </p:sp>
      <p:sp>
        <p:nvSpPr>
          <p:cNvPr id="5" name="Rectangle: Rounded Corners 4">
            <a:extLst>
              <a:ext uri="{FF2B5EF4-FFF2-40B4-BE49-F238E27FC236}">
                <a16:creationId xmlns:a16="http://schemas.microsoft.com/office/drawing/2014/main" id="{42342D0F-E945-42E1-9E18-741452B6DF20}"/>
              </a:ext>
            </a:extLst>
          </p:cNvPr>
          <p:cNvSpPr/>
          <p:nvPr/>
        </p:nvSpPr>
        <p:spPr bwMode="auto">
          <a:xfrm>
            <a:off x="3282334" y="1466722"/>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How to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modernize</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the workloads?</a:t>
            </a:r>
            <a:endParaRPr lang="en-US" sz="2000">
              <a:latin typeface="Segoe UI"/>
              <a:cs typeface="Segoe UI"/>
            </a:endParaRPr>
          </a:p>
        </p:txBody>
      </p:sp>
      <p:sp>
        <p:nvSpPr>
          <p:cNvPr id="3" name="Rectangle: Rounded Corners 2">
            <a:extLst>
              <a:ext uri="{FF2B5EF4-FFF2-40B4-BE49-F238E27FC236}">
                <a16:creationId xmlns:a16="http://schemas.microsoft.com/office/drawing/2014/main" id="{5456EA36-6FE8-41A6-9FE1-C412D7607571}"/>
              </a:ext>
            </a:extLst>
          </p:cNvPr>
          <p:cNvSpPr/>
          <p:nvPr/>
        </p:nvSpPr>
        <p:spPr bwMode="auto">
          <a:xfrm>
            <a:off x="6162570" y="1472888"/>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Is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hybrid</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configuration needed?</a:t>
            </a:r>
          </a:p>
        </p:txBody>
      </p:sp>
      <p:sp>
        <p:nvSpPr>
          <p:cNvPr id="6" name="Rectangle: Rounded Corners 5">
            <a:extLst>
              <a:ext uri="{FF2B5EF4-FFF2-40B4-BE49-F238E27FC236}">
                <a16:creationId xmlns:a16="http://schemas.microsoft.com/office/drawing/2014/main" id="{45CBFF9B-FAF6-42D6-B47B-26EF724EC329}"/>
              </a:ext>
            </a:extLst>
          </p:cNvPr>
          <p:cNvSpPr/>
          <p:nvPr/>
        </p:nvSpPr>
        <p:spPr bwMode="auto">
          <a:xfrm>
            <a:off x="9086952" y="1466722"/>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400" b="1">
                <a:gradFill>
                  <a:gsLst>
                    <a:gs pos="0">
                      <a:srgbClr val="FFFFFF"/>
                    </a:gs>
                    <a:gs pos="100000">
                      <a:srgbClr val="FFFFFF"/>
                    </a:gs>
                  </a:gsLst>
                  <a:lin ang="5400000" scaled="0"/>
                </a:gradFill>
                <a:latin typeface="Segoe UI"/>
                <a:ea typeface="Segoe UI" pitchFamily="34" charset="0"/>
                <a:cs typeface="Segoe UI"/>
              </a:rPr>
              <a:t>C</a:t>
            </a:r>
            <a:r>
              <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a:rPr>
              <a:t>utover</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or a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multi-phase </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transition?</a:t>
            </a:r>
          </a:p>
        </p:txBody>
      </p:sp>
      <p:sp>
        <p:nvSpPr>
          <p:cNvPr id="50" name="Rectangle: Rounded Corners 49">
            <a:extLst>
              <a:ext uri="{FF2B5EF4-FFF2-40B4-BE49-F238E27FC236}">
                <a16:creationId xmlns:a16="http://schemas.microsoft.com/office/drawing/2014/main" id="{7CE628AF-7CAC-44A4-9281-DE98D609DCFB}"/>
              </a:ext>
            </a:extLst>
          </p:cNvPr>
          <p:cNvSpPr/>
          <p:nvPr/>
        </p:nvSpPr>
        <p:spPr bwMode="auto">
          <a:xfrm>
            <a:off x="357952" y="3805253"/>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What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migration</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tool</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to use?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sp>
        <p:nvSpPr>
          <p:cNvPr id="29" name="Rectangle: Rounded Corners 28">
            <a:extLst>
              <a:ext uri="{FF2B5EF4-FFF2-40B4-BE49-F238E27FC236}">
                <a16:creationId xmlns:a16="http://schemas.microsoft.com/office/drawing/2014/main" id="{CE8FC16C-D813-4585-9249-68138C9BC3C0}"/>
              </a:ext>
            </a:extLst>
          </p:cNvPr>
          <p:cNvSpPr/>
          <p:nvPr/>
        </p:nvSpPr>
        <p:spPr bwMode="auto">
          <a:xfrm>
            <a:off x="3275870" y="3817744"/>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Will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Site Owners </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validate migrations?</a:t>
            </a:r>
          </a:p>
        </p:txBody>
      </p:sp>
      <p:sp>
        <p:nvSpPr>
          <p:cNvPr id="30" name="Rectangle: Rounded Corners 29">
            <a:extLst>
              <a:ext uri="{FF2B5EF4-FFF2-40B4-BE49-F238E27FC236}">
                <a16:creationId xmlns:a16="http://schemas.microsoft.com/office/drawing/2014/main" id="{B89D72F2-3FC5-4997-BB83-35A78AFE5EE8}"/>
              </a:ext>
            </a:extLst>
          </p:cNvPr>
          <p:cNvSpPr/>
          <p:nvPr/>
        </p:nvSpPr>
        <p:spPr bwMode="auto">
          <a:xfrm>
            <a:off x="6162570" y="3817744"/>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How long can data access be </a:t>
            </a: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read-only</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a:t>
            </a:r>
          </a:p>
        </p:txBody>
      </p:sp>
      <p:sp>
        <p:nvSpPr>
          <p:cNvPr id="4" name="Rectangle: Rounded Corners 3">
            <a:extLst>
              <a:ext uri="{FF2B5EF4-FFF2-40B4-BE49-F238E27FC236}">
                <a16:creationId xmlns:a16="http://schemas.microsoft.com/office/drawing/2014/main" id="{ECCB79A7-A649-4AEF-8B58-09E23C7226E5}"/>
              </a:ext>
            </a:extLst>
          </p:cNvPr>
          <p:cNvSpPr/>
          <p:nvPr/>
        </p:nvSpPr>
        <p:spPr bwMode="auto">
          <a:xfrm>
            <a:off x="9086952" y="3805253"/>
            <a:ext cx="2743200" cy="1828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400">
                <a:gradFill>
                  <a:gsLst>
                    <a:gs pos="0">
                      <a:srgbClr val="FFFFFF"/>
                    </a:gs>
                    <a:gs pos="100000">
                      <a:srgbClr val="FFFFFF"/>
                    </a:gs>
                  </a:gsLst>
                  <a:lin ang="5400000" scaled="0"/>
                </a:gradFill>
                <a:latin typeface="Segoe UI"/>
                <a:ea typeface="Segoe UI" pitchFamily="34" charset="0"/>
                <a:cs typeface="Segoe UI"/>
              </a:rPr>
              <a:t>What is the </a:t>
            </a:r>
            <a:r>
              <a:rPr lang="en-US" sz="2400" b="1">
                <a:gradFill>
                  <a:gsLst>
                    <a:gs pos="0">
                      <a:srgbClr val="FFFFFF"/>
                    </a:gs>
                    <a:gs pos="100000">
                      <a:srgbClr val="FFFFFF"/>
                    </a:gs>
                  </a:gsLst>
                  <a:lin ang="5400000" scaled="0"/>
                </a:gradFill>
                <a:latin typeface="Segoe UI"/>
                <a:ea typeface="Segoe UI" pitchFamily="34" charset="0"/>
                <a:cs typeface="Segoe UI"/>
              </a:rPr>
              <a:t>timeline</a:t>
            </a:r>
            <a:r>
              <a:rPr lang="en-US" sz="2400">
                <a:gradFill>
                  <a:gsLst>
                    <a:gs pos="0">
                      <a:srgbClr val="FFFFFF"/>
                    </a:gs>
                    <a:gs pos="100000">
                      <a:srgbClr val="FFFFFF"/>
                    </a:gs>
                  </a:gsLst>
                  <a:lin ang="5400000" scaled="0"/>
                </a:gradFill>
                <a:latin typeface="Segoe UI"/>
                <a:ea typeface="Segoe UI" pitchFamily="34" charset="0"/>
                <a:cs typeface="Segoe UI"/>
              </a:rPr>
              <a:t> to complete</a:t>
            </a:r>
            <a:r>
              <a:rPr kumimoji="0" lang="en-US" sz="240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 the migration? </a:t>
            </a:r>
          </a:p>
        </p:txBody>
      </p:sp>
    </p:spTree>
    <p:extLst>
      <p:ext uri="{BB962C8B-B14F-4D97-AF65-F5344CB8AC3E}">
        <p14:creationId xmlns:p14="http://schemas.microsoft.com/office/powerpoint/2010/main" val="10145871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81D714-78F3-422C-9A75-64FD46C04429}"/>
              </a:ext>
            </a:extLst>
          </p:cNvPr>
          <p:cNvSpPr>
            <a:spLocks noGrp="1"/>
          </p:cNvSpPr>
          <p:nvPr>
            <p:ph type="title"/>
          </p:nvPr>
        </p:nvSpPr>
        <p:spPr>
          <a:xfrm>
            <a:off x="560786" y="222260"/>
            <a:ext cx="11018520" cy="663708"/>
          </a:xfrm>
        </p:spPr>
        <p:txBody>
          <a:bodyPr/>
          <a:lstStyle/>
          <a:p>
            <a:r>
              <a:rPr lang="en-US" sz="4313" b="0">
                <a:solidFill>
                  <a:schemeClr val="accent1"/>
                </a:solidFill>
                <a:latin typeface="Segoe UI Light" panose="020B0502040204020203" pitchFamily="34" charset="0"/>
                <a:cs typeface="Segoe UI Light" panose="020B0502040204020203" pitchFamily="34" charset="0"/>
              </a:rPr>
              <a:t>SharePoint Migration Overview</a:t>
            </a:r>
          </a:p>
        </p:txBody>
      </p:sp>
      <p:graphicFrame>
        <p:nvGraphicFramePr>
          <p:cNvPr id="5" name="Diagram 4" descr="Diagram showing the stages of migration. Five columns representing the different stages. Each column has a heading and supporting information via bullet points">
            <a:extLst>
              <a:ext uri="{FF2B5EF4-FFF2-40B4-BE49-F238E27FC236}">
                <a16:creationId xmlns:a16="http://schemas.microsoft.com/office/drawing/2014/main" id="{9F7A4EFF-1A00-44DC-AD3B-7A57361956A6}"/>
              </a:ext>
            </a:extLst>
          </p:cNvPr>
          <p:cNvGraphicFramePr/>
          <p:nvPr/>
        </p:nvGraphicFramePr>
        <p:xfrm>
          <a:off x="601864" y="885968"/>
          <a:ext cx="10977442" cy="54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1F94DCA-457D-448B-BF2A-68DF332BC364}"/>
              </a:ext>
            </a:extLst>
          </p:cNvPr>
          <p:cNvSpPr/>
          <p:nvPr/>
        </p:nvSpPr>
        <p:spPr bwMode="auto">
          <a:xfrm rot="20662599">
            <a:off x="2794864" y="2187839"/>
            <a:ext cx="1985765" cy="50984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tx1"/>
                </a:solidFill>
                <a:ea typeface="Segoe UI" pitchFamily="34" charset="0"/>
                <a:cs typeface="Segoe UI" pitchFamily="34" charset="0"/>
              </a:rPr>
              <a:t>You are here.</a:t>
            </a:r>
            <a:endParaRPr lang="en-US" sz="2400" b="1" dirty="0">
              <a:solidFill>
                <a:schemeClr val="tx1"/>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0028CFA6-8C76-4288-BCD3-344F8128B335}"/>
              </a:ext>
            </a:extLst>
          </p:cNvPr>
          <p:cNvSpPr/>
          <p:nvPr/>
        </p:nvSpPr>
        <p:spPr bwMode="auto">
          <a:xfrm rot="20662599">
            <a:off x="745157" y="2187841"/>
            <a:ext cx="1985765" cy="50984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tx1"/>
                </a:solidFill>
                <a:ea typeface="Segoe UI" pitchFamily="34" charset="0"/>
                <a:cs typeface="Segoe UI" pitchFamily="34" charset="0"/>
              </a:rPr>
              <a:t>You are here.</a:t>
            </a:r>
            <a:endParaRPr lang="en-US" sz="2400" b="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4055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77F9154-A54D-446E-9B00-7AE64C886817}"/>
              </a:ext>
            </a:extLst>
          </p:cNvPr>
          <p:cNvSpPr>
            <a:spLocks noGrp="1"/>
          </p:cNvSpPr>
          <p:nvPr>
            <p:ph type="title"/>
          </p:nvPr>
        </p:nvSpPr>
        <p:spPr>
          <a:xfrm>
            <a:off x="560786" y="222260"/>
            <a:ext cx="11018520" cy="663708"/>
          </a:xfrm>
        </p:spPr>
        <p:txBody>
          <a:bodyPr/>
          <a:lstStyle/>
          <a:p>
            <a:r>
              <a:rPr lang="en-US" sz="4313" b="0">
                <a:solidFill>
                  <a:schemeClr val="accent1"/>
                </a:solidFill>
                <a:latin typeface="Segoe UI Light" panose="020B0502040204020203" pitchFamily="34" charset="0"/>
                <a:cs typeface="Segoe UI Light" panose="020B0502040204020203" pitchFamily="34" charset="0"/>
              </a:rPr>
              <a:t>File Share Migration Overview</a:t>
            </a:r>
          </a:p>
        </p:txBody>
      </p:sp>
      <p:graphicFrame>
        <p:nvGraphicFramePr>
          <p:cNvPr id="5" name="Diagram 4" descr="Diagram showing the stages of migration. Five columns representing the different stages. Each column has a heading and supporting information via bullet points">
            <a:extLst>
              <a:ext uri="{FF2B5EF4-FFF2-40B4-BE49-F238E27FC236}">
                <a16:creationId xmlns:a16="http://schemas.microsoft.com/office/drawing/2014/main" id="{9F7A4EFF-1A00-44DC-AD3B-7A57361956A6}"/>
              </a:ext>
            </a:extLst>
          </p:cNvPr>
          <p:cNvGraphicFramePr/>
          <p:nvPr/>
        </p:nvGraphicFramePr>
        <p:xfrm>
          <a:off x="612694" y="1163209"/>
          <a:ext cx="10977442" cy="5409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D898D7F6-3209-4B02-B68D-B056DCBE6562}"/>
              </a:ext>
            </a:extLst>
          </p:cNvPr>
          <p:cNvSpPr/>
          <p:nvPr/>
        </p:nvSpPr>
        <p:spPr bwMode="auto">
          <a:xfrm rot="20662599">
            <a:off x="633834" y="1863436"/>
            <a:ext cx="1985765" cy="50984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tx1"/>
                </a:solidFill>
                <a:ea typeface="Segoe UI" pitchFamily="34" charset="0"/>
                <a:cs typeface="Segoe UI" pitchFamily="34" charset="0"/>
              </a:rPr>
              <a:t>You are here.</a:t>
            </a:r>
            <a:endParaRPr lang="en-US" sz="2400" b="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57630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540B08-56CD-431F-97E3-6008D40C722C}"/>
              </a:ext>
            </a:extLst>
          </p:cNvPr>
          <p:cNvSpPr>
            <a:spLocks noGrp="1"/>
          </p:cNvSpPr>
          <p:nvPr>
            <p:ph type="title"/>
          </p:nvPr>
        </p:nvSpPr>
        <p:spPr/>
        <p:txBody>
          <a:bodyPr/>
          <a:lstStyle/>
          <a:p>
            <a:r>
              <a:rPr lang="en-US"/>
              <a:t>Modernization</a:t>
            </a:r>
          </a:p>
        </p:txBody>
      </p:sp>
    </p:spTree>
    <p:extLst>
      <p:ext uri="{BB962C8B-B14F-4D97-AF65-F5344CB8AC3E}">
        <p14:creationId xmlns:p14="http://schemas.microsoft.com/office/powerpoint/2010/main" val="2191689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403536" y="213496"/>
            <a:ext cx="11018520" cy="1033040"/>
          </a:xfrm>
        </p:spPr>
        <p:txBody>
          <a:bodyPr/>
          <a:lstStyle/>
          <a:p>
            <a:r>
              <a:rPr lang="en-US" sz="4313">
                <a:solidFill>
                  <a:schemeClr val="accent3"/>
                </a:solidFill>
              </a:rPr>
              <a:t>Modernization Overview</a:t>
            </a:r>
            <a:endParaRPr lang="en-US" b="0">
              <a:solidFill>
                <a:schemeClr val="accent1">
                  <a:lumMod val="50000"/>
                </a:schemeClr>
              </a:solidFill>
              <a:latin typeface="+mn-lt"/>
            </a:endParaRPr>
          </a:p>
        </p:txBody>
      </p:sp>
      <p:sp>
        <p:nvSpPr>
          <p:cNvPr id="3" name="TextBox 2">
            <a:extLst>
              <a:ext uri="{FF2B5EF4-FFF2-40B4-BE49-F238E27FC236}">
                <a16:creationId xmlns:a16="http://schemas.microsoft.com/office/drawing/2014/main" id="{F56C1519-FCAA-49D8-AC78-1769AAB414AA}"/>
              </a:ext>
            </a:extLst>
          </p:cNvPr>
          <p:cNvSpPr txBox="1"/>
          <p:nvPr/>
        </p:nvSpPr>
        <p:spPr>
          <a:xfrm>
            <a:off x="530167" y="1246536"/>
            <a:ext cx="7059353" cy="3447098"/>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2800">
                <a:solidFill>
                  <a:schemeClr val="tx1">
                    <a:lumMod val="50000"/>
                  </a:schemeClr>
                </a:solidFill>
                <a:latin typeface="+mj-lt"/>
              </a:rPr>
              <a:t>Modernization consists of two elements:</a:t>
            </a:r>
            <a:endParaRPr lang="en-US" sz="2800">
              <a:solidFill>
                <a:schemeClr val="tx1">
                  <a:lumMod val="50000"/>
                </a:schemeClr>
              </a:solidFill>
              <a:latin typeface="+mj-lt"/>
              <a:cs typeface="Segoe UI Light"/>
            </a:endParaRPr>
          </a:p>
          <a:p>
            <a:pPr marL="800100" lvl="1" indent="-342900">
              <a:buFont typeface="Arial" panose="020B0604020202020204" pitchFamily="34" charset="0"/>
              <a:buChar char="•"/>
            </a:pPr>
            <a:r>
              <a:rPr lang="en-US" sz="2800">
                <a:solidFill>
                  <a:schemeClr val="tx1">
                    <a:lumMod val="50000"/>
                  </a:schemeClr>
                </a:solidFill>
                <a:latin typeface="+mj-lt"/>
              </a:rPr>
              <a:t>User interface and tools</a:t>
            </a:r>
            <a:endParaRPr lang="en-US" sz="2800">
              <a:solidFill>
                <a:schemeClr val="tx1">
                  <a:lumMod val="50000"/>
                </a:schemeClr>
              </a:solidFill>
              <a:latin typeface="+mj-lt"/>
              <a:cs typeface="Segoe UI Light"/>
            </a:endParaRPr>
          </a:p>
          <a:p>
            <a:pPr marL="800100" lvl="1" indent="-342900">
              <a:buFont typeface="Arial" panose="020B0604020202020204" pitchFamily="34" charset="0"/>
              <a:buChar char="•"/>
            </a:pPr>
            <a:r>
              <a:rPr lang="en-US" sz="2800">
                <a:solidFill>
                  <a:schemeClr val="tx1">
                    <a:lumMod val="50000"/>
                  </a:schemeClr>
                </a:solidFill>
                <a:latin typeface="+mj-lt"/>
              </a:rPr>
              <a:t>Information architecture</a:t>
            </a:r>
            <a:endParaRPr lang="en-US" sz="2800">
              <a:solidFill>
                <a:schemeClr val="tx1">
                  <a:lumMod val="50000"/>
                </a:schemeClr>
              </a:solidFill>
              <a:latin typeface="+mj-lt"/>
              <a:cs typeface="Segoe UI Light"/>
            </a:endParaRPr>
          </a:p>
          <a:p>
            <a:pPr marL="342900" lvl="0" indent="-342900">
              <a:buFont typeface="Arial" panose="020B0604020202020204" pitchFamily="34" charset="0"/>
              <a:buChar char="•"/>
            </a:pPr>
            <a:r>
              <a:rPr lang="en-US" sz="2800">
                <a:solidFill>
                  <a:srgbClr val="505050">
                    <a:lumMod val="50000"/>
                  </a:srgbClr>
                </a:solidFill>
                <a:latin typeface="Segoe UI Light"/>
              </a:rPr>
              <a:t>Flatten the information architecture!</a:t>
            </a:r>
            <a:endParaRPr lang="en-US" sz="2800">
              <a:solidFill>
                <a:schemeClr val="tx1">
                  <a:lumMod val="50000"/>
                </a:schemeClr>
              </a:solidFill>
              <a:latin typeface="+mj-lt"/>
            </a:endParaRPr>
          </a:p>
          <a:p>
            <a:pPr marL="342900" indent="-342900">
              <a:buFont typeface="Arial" panose="020B0604020202020204" pitchFamily="34" charset="0"/>
              <a:buChar char="•"/>
            </a:pPr>
            <a:r>
              <a:rPr lang="en-US" sz="2800">
                <a:solidFill>
                  <a:schemeClr val="tx1">
                    <a:lumMod val="50000"/>
                  </a:schemeClr>
                </a:solidFill>
                <a:latin typeface="+mj-lt"/>
              </a:rPr>
              <a:t>Prepare users for modern features.</a:t>
            </a:r>
          </a:p>
          <a:p>
            <a:pPr marL="342900" indent="-342900">
              <a:buFont typeface="Arial" panose="020B0604020202020204" pitchFamily="34" charset="0"/>
              <a:buChar char="•"/>
            </a:pPr>
            <a:r>
              <a:rPr lang="en-US" sz="2800">
                <a:solidFill>
                  <a:schemeClr val="tx1">
                    <a:lumMod val="50000"/>
                  </a:schemeClr>
                </a:solidFill>
                <a:latin typeface="+mj-lt"/>
                <a:cs typeface="Segoe UI Light"/>
              </a:rPr>
              <a:t>Migrate from classic to modern sites.</a:t>
            </a:r>
          </a:p>
          <a:p>
            <a:pPr marL="342900" indent="-342900">
              <a:buFont typeface="Arial" panose="020B0604020202020204" pitchFamily="34" charset="0"/>
              <a:buChar char="•"/>
            </a:pPr>
            <a:r>
              <a:rPr lang="en-US" sz="2800">
                <a:solidFill>
                  <a:schemeClr val="tx1">
                    <a:lumMod val="50000"/>
                  </a:schemeClr>
                </a:solidFill>
                <a:latin typeface="+mj-lt"/>
                <a:cs typeface="Segoe UI Light"/>
              </a:rPr>
              <a:t>Utilize modern experiences, including Microsoft 365 Groups and Microsoft Teams.</a:t>
            </a:r>
          </a:p>
        </p:txBody>
      </p:sp>
      <p:pic>
        <p:nvPicPr>
          <p:cNvPr id="4" name="Picture 3" descr="Small conference meeting in modern workspace">
            <a:extLst>
              <a:ext uri="{FF2B5EF4-FFF2-40B4-BE49-F238E27FC236}">
                <a16:creationId xmlns:a16="http://schemas.microsoft.com/office/drawing/2014/main" id="{52229267-6894-48B4-9F2F-7088E7FC94BC}"/>
              </a:ext>
            </a:extLst>
          </p:cNvPr>
          <p:cNvPicPr>
            <a:picLocks/>
          </p:cNvPicPr>
          <p:nvPr/>
        </p:nvPicPr>
        <p:blipFill rotWithShape="1">
          <a:blip r:embed="rId3"/>
          <a:srcRect l="48377" r="10941"/>
          <a:stretch/>
        </p:blipFill>
        <p:spPr>
          <a:xfrm>
            <a:off x="8001002" y="0"/>
            <a:ext cx="4190999" cy="6858000"/>
          </a:xfrm>
          <a:custGeom>
            <a:avLst/>
            <a:gdLst>
              <a:gd name="connsiteX0" fmla="*/ 0 w 5337917"/>
              <a:gd name="connsiteY0" fmla="*/ 0 h 4736687"/>
              <a:gd name="connsiteX1" fmla="*/ 5337917 w 5337917"/>
              <a:gd name="connsiteY1" fmla="*/ 0 h 4736687"/>
              <a:gd name="connsiteX2" fmla="*/ 5337917 w 5337917"/>
              <a:gd name="connsiteY2" fmla="*/ 4736687 h 4736687"/>
              <a:gd name="connsiteX3" fmla="*/ 0 w 5337917"/>
              <a:gd name="connsiteY3" fmla="*/ 4736687 h 4736687"/>
            </a:gdLst>
            <a:ahLst/>
            <a:cxnLst>
              <a:cxn ang="0">
                <a:pos x="connsiteX0" y="connsiteY0"/>
              </a:cxn>
              <a:cxn ang="0">
                <a:pos x="connsiteX1" y="connsiteY1"/>
              </a:cxn>
              <a:cxn ang="0">
                <a:pos x="connsiteX2" y="connsiteY2"/>
              </a:cxn>
              <a:cxn ang="0">
                <a:pos x="connsiteX3" y="connsiteY3"/>
              </a:cxn>
            </a:cxnLst>
            <a:rect l="l" t="t" r="r" b="b"/>
            <a:pathLst>
              <a:path w="5337917" h="4736687">
                <a:moveTo>
                  <a:pt x="0" y="0"/>
                </a:moveTo>
                <a:lnTo>
                  <a:pt x="5337917" y="0"/>
                </a:lnTo>
                <a:lnTo>
                  <a:pt x="5337917" y="4736687"/>
                </a:lnTo>
                <a:lnTo>
                  <a:pt x="0" y="4736687"/>
                </a:lnTo>
                <a:close/>
              </a:path>
            </a:pathLst>
          </a:custGeom>
        </p:spPr>
      </p:pic>
      <p:sp>
        <p:nvSpPr>
          <p:cNvPr id="8" name="Rectangle 7" descr="Microsoft is not investing in classic sites anymore - so don't use them!">
            <a:extLst>
              <a:ext uri="{FF2B5EF4-FFF2-40B4-BE49-F238E27FC236}">
                <a16:creationId xmlns:a16="http://schemas.microsoft.com/office/drawing/2014/main" id="{3A8BCEB7-873D-497D-9010-9D6389EEDAFB}"/>
              </a:ext>
            </a:extLst>
          </p:cNvPr>
          <p:cNvSpPr/>
          <p:nvPr/>
        </p:nvSpPr>
        <p:spPr bwMode="auto">
          <a:xfrm>
            <a:off x="118853" y="5244223"/>
            <a:ext cx="7708373" cy="72985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73FA9CF-9BA2-4E0C-A34F-187E6AC650C9}"/>
              </a:ext>
            </a:extLst>
          </p:cNvPr>
          <p:cNvSpPr txBox="1"/>
          <p:nvPr/>
        </p:nvSpPr>
        <p:spPr>
          <a:xfrm>
            <a:off x="262147" y="5312973"/>
            <a:ext cx="7708373" cy="480131"/>
          </a:xfrm>
          <a:prstGeom prst="rect">
            <a:avLst/>
          </a:prstGeom>
          <a:noFill/>
        </p:spPr>
        <p:txBody>
          <a:bodyPr wrap="square">
            <a:spAutoFit/>
          </a:bodyPr>
          <a:lstStyle/>
          <a:p>
            <a:pPr>
              <a:lnSpc>
                <a:spcPct val="90000"/>
              </a:lnSpc>
              <a:spcAft>
                <a:spcPts val="600"/>
              </a:spcAft>
            </a:pPr>
            <a:r>
              <a:rPr lang="en-US" sz="2800">
                <a:solidFill>
                  <a:schemeClr val="bg1"/>
                </a:solidFill>
                <a:latin typeface="+mj-lt"/>
              </a:rPr>
              <a:t>Classic sites are deprecated, so don’t use them! </a:t>
            </a:r>
            <a:r>
              <a:rPr lang="en-US" sz="2800">
                <a:solidFill>
                  <a:schemeClr val="bg1"/>
                </a:solidFill>
                <a:latin typeface="+mj-lt"/>
                <a:sym typeface="Wingdings" panose="05000000000000000000" pitchFamily="2" charset="2"/>
              </a:rPr>
              <a:t></a:t>
            </a:r>
            <a:endParaRPr lang="en-US" sz="2800">
              <a:solidFill>
                <a:schemeClr val="bg1"/>
              </a:solidFill>
              <a:latin typeface="+mj-lt"/>
            </a:endParaRPr>
          </a:p>
        </p:txBody>
      </p:sp>
    </p:spTree>
    <p:extLst>
      <p:ext uri="{BB962C8B-B14F-4D97-AF65-F5344CB8AC3E}">
        <p14:creationId xmlns:p14="http://schemas.microsoft.com/office/powerpoint/2010/main" val="3298805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402013" y="222596"/>
            <a:ext cx="11018520" cy="1033040"/>
          </a:xfrm>
        </p:spPr>
        <p:txBody>
          <a:bodyPr/>
          <a:lstStyle/>
          <a:p>
            <a:r>
              <a:rPr lang="en-US" sz="4313" spc="-50">
                <a:solidFill>
                  <a:srgbClr val="0078D4"/>
                </a:solidFill>
                <a:latin typeface="Segoe UI Light" panose="020B0502040204020203" pitchFamily="34" charset="0"/>
                <a:cs typeface="Segoe UI Light" panose="020B0502040204020203" pitchFamily="34" charset="0"/>
              </a:rPr>
              <a:t>Why Modernization?</a:t>
            </a:r>
            <a:br>
              <a:rPr lang="en-US" sz="4313" spc="-50">
                <a:solidFill>
                  <a:srgbClr val="0078D4"/>
                </a:solidFill>
                <a:latin typeface="Segoe UI Light" panose="020B0502040204020203" pitchFamily="34" charset="0"/>
                <a:cs typeface="Segoe UI Light" panose="020B0502040204020203" pitchFamily="34" charset="0"/>
              </a:rPr>
            </a:br>
            <a:endParaRPr lang="en-US" b="0">
              <a:solidFill>
                <a:schemeClr val="accent1">
                  <a:lumMod val="50000"/>
                </a:schemeClr>
              </a:solidFill>
              <a:latin typeface="+mn-lt"/>
            </a:endParaRPr>
          </a:p>
        </p:txBody>
      </p:sp>
      <p:sp>
        <p:nvSpPr>
          <p:cNvPr id="5" name="TextBox 4">
            <a:extLst>
              <a:ext uri="{FF2B5EF4-FFF2-40B4-BE49-F238E27FC236}">
                <a16:creationId xmlns:a16="http://schemas.microsoft.com/office/drawing/2014/main" id="{189B1CEE-C0B6-44E5-AE9C-CAB36862BDF0}"/>
              </a:ext>
            </a:extLst>
          </p:cNvPr>
          <p:cNvSpPr txBox="1"/>
          <p:nvPr/>
        </p:nvSpPr>
        <p:spPr>
          <a:xfrm>
            <a:off x="473471" y="1184700"/>
            <a:ext cx="11131789" cy="5875455"/>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Classic sites do not fully support new features in Microsoft 365, such as Hubs*, Home Site, and Viva Connections.</a:t>
            </a:r>
            <a:endParaRPr lang="en-US" sz="2800">
              <a:solidFill>
                <a:schemeClr val="tx1">
                  <a:lumMod val="50000"/>
                </a:schemeClr>
              </a:solidFill>
              <a:latin typeface="+mj-lt"/>
              <a:cs typeface="Segoe UI Light"/>
            </a:endParaRPr>
          </a:p>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Modern sites:</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Natively connect to all Microsoft 365 features, including:  </a:t>
            </a:r>
            <a:r>
              <a:rPr lang="en-US" sz="2800">
                <a:solidFill>
                  <a:schemeClr val="accent3"/>
                </a:solidFill>
                <a:latin typeface="+mj-lt"/>
              </a:rPr>
              <a:t>Microsoft 365 Groups</a:t>
            </a:r>
            <a:r>
              <a:rPr lang="en-US" sz="2800">
                <a:solidFill>
                  <a:schemeClr val="tx1">
                    <a:lumMod val="50000"/>
                  </a:schemeClr>
                </a:solidFill>
                <a:latin typeface="+mj-lt"/>
              </a:rPr>
              <a:t>, </a:t>
            </a:r>
            <a:r>
              <a:rPr lang="en-US" sz="2800">
                <a:solidFill>
                  <a:schemeClr val="accent3"/>
                </a:solidFill>
                <a:latin typeface="+mj-lt"/>
              </a:rPr>
              <a:t>Microsoft Teams</a:t>
            </a:r>
            <a:r>
              <a:rPr lang="en-US" sz="2800">
                <a:solidFill>
                  <a:schemeClr val="tx1">
                    <a:lumMod val="50000"/>
                  </a:schemeClr>
                </a:solidFill>
                <a:latin typeface="+mj-lt"/>
              </a:rPr>
              <a:t>, </a:t>
            </a:r>
            <a:r>
              <a:rPr lang="en-US" sz="2800">
                <a:solidFill>
                  <a:schemeClr val="accent3"/>
                </a:solidFill>
                <a:latin typeface="+mj-lt"/>
              </a:rPr>
              <a:t>PowerApps</a:t>
            </a:r>
            <a:r>
              <a:rPr lang="en-US" sz="2800">
                <a:solidFill>
                  <a:schemeClr val="tx1">
                    <a:lumMod val="50000"/>
                  </a:schemeClr>
                </a:solidFill>
                <a:latin typeface="+mj-lt"/>
              </a:rPr>
              <a:t>, </a:t>
            </a:r>
            <a:r>
              <a:rPr lang="en-US" sz="2800">
                <a:solidFill>
                  <a:schemeClr val="accent3"/>
                </a:solidFill>
                <a:latin typeface="+mj-lt"/>
              </a:rPr>
              <a:t>Power Automate</a:t>
            </a:r>
            <a:r>
              <a:rPr lang="en-US" sz="2800">
                <a:solidFill>
                  <a:schemeClr val="tx1">
                    <a:lumMod val="50000"/>
                  </a:schemeClr>
                </a:solidFill>
                <a:latin typeface="+mj-lt"/>
              </a:rPr>
              <a:t>, and </a:t>
            </a:r>
            <a:r>
              <a:rPr lang="en-US" sz="2800">
                <a:solidFill>
                  <a:schemeClr val="accent3"/>
                </a:solidFill>
                <a:latin typeface="+mj-lt"/>
              </a:rPr>
              <a:t>PowerBI</a:t>
            </a:r>
            <a:r>
              <a:rPr lang="en-US" sz="2800">
                <a:solidFill>
                  <a:schemeClr val="tx1">
                    <a:lumMod val="50000"/>
                  </a:schemeClr>
                </a:solidFill>
                <a:latin typeface="+mj-lt"/>
              </a:rPr>
              <a:t>.</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Built for mobile and responsive UI.</a:t>
            </a:r>
            <a:endParaRPr lang="en-US" sz="2800">
              <a:solidFill>
                <a:schemeClr val="tx1">
                  <a:lumMod val="50000"/>
                </a:schemeClr>
              </a:solidFill>
              <a:latin typeface="+mj-lt"/>
              <a:cs typeface="Segoe UI Light"/>
            </a:endParaRP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cs typeface="Segoe UI Light"/>
              </a:rPr>
              <a:t>P</a:t>
            </a:r>
            <a:r>
              <a:rPr lang="en-US" sz="2800">
                <a:solidFill>
                  <a:schemeClr val="tx1">
                    <a:lumMod val="50000"/>
                  </a:schemeClr>
                </a:solidFill>
                <a:latin typeface="+mj-lt"/>
              </a:rPr>
              <a:t>erformance optimizations and proactive throttling.</a:t>
            </a:r>
          </a:p>
          <a:p>
            <a:pPr marL="800100" lvl="1"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Supports Hubs, Home Sites, and Viva Connections.</a:t>
            </a:r>
          </a:p>
          <a:p>
            <a:pPr marL="342900" indent="-342900">
              <a:lnSpc>
                <a:spcPct val="90000"/>
              </a:lnSpc>
              <a:spcAft>
                <a:spcPts val="600"/>
              </a:spcAft>
              <a:buFont typeface="Arial" panose="020B0604020202020204" pitchFamily="34" charset="0"/>
              <a:buChar char="•"/>
            </a:pPr>
            <a:r>
              <a:rPr lang="en-US" sz="2800">
                <a:solidFill>
                  <a:schemeClr val="tx1">
                    <a:lumMod val="50000"/>
                  </a:schemeClr>
                </a:solidFill>
                <a:latin typeface="+mj-lt"/>
              </a:rPr>
              <a:t>Flattened information architecture better supports key governance features, including Quota templates, Retention Policies, and Sensitivity Labels.</a:t>
            </a:r>
          </a:p>
          <a:p>
            <a:pPr>
              <a:lnSpc>
                <a:spcPct val="90000"/>
              </a:lnSpc>
              <a:spcAft>
                <a:spcPts val="600"/>
              </a:spcAft>
            </a:pPr>
            <a:endParaRPr lang="en-US" sz="2800">
              <a:solidFill>
                <a:schemeClr val="tx1">
                  <a:lumMod val="50000"/>
                </a:schemeClr>
              </a:solidFill>
              <a:latin typeface="+mj-lt"/>
            </a:endParaRPr>
          </a:p>
        </p:txBody>
      </p:sp>
      <p:sp>
        <p:nvSpPr>
          <p:cNvPr id="7" name="TextBox 6">
            <a:extLst>
              <a:ext uri="{FF2B5EF4-FFF2-40B4-BE49-F238E27FC236}">
                <a16:creationId xmlns:a16="http://schemas.microsoft.com/office/drawing/2014/main" id="{52165312-BF8F-4175-A0E0-ED9496A71E18}"/>
              </a:ext>
            </a:extLst>
          </p:cNvPr>
          <p:cNvSpPr txBox="1"/>
          <p:nvPr/>
        </p:nvSpPr>
        <p:spPr>
          <a:xfrm>
            <a:off x="6876307" y="6293772"/>
            <a:ext cx="6537960" cy="341632"/>
          </a:xfrm>
          <a:prstGeom prst="rect">
            <a:avLst/>
          </a:prstGeom>
          <a:noFill/>
        </p:spPr>
        <p:txBody>
          <a:bodyPr wrap="square">
            <a:spAutoFit/>
          </a:bodyPr>
          <a:lstStyle/>
          <a:p>
            <a:pPr>
              <a:lnSpc>
                <a:spcPct val="90000"/>
              </a:lnSpc>
              <a:spcAft>
                <a:spcPts val="600"/>
              </a:spcAft>
            </a:pPr>
            <a:r>
              <a:rPr lang="en-US" sz="1800" i="1">
                <a:solidFill>
                  <a:schemeClr val="tx1">
                    <a:lumMod val="50000"/>
                  </a:schemeClr>
                </a:solidFill>
                <a:latin typeface="+mj-lt"/>
              </a:rPr>
              <a:t>*Hub navigation only visible on modern pages.</a:t>
            </a:r>
          </a:p>
        </p:txBody>
      </p:sp>
    </p:spTree>
    <p:extLst>
      <p:ext uri="{BB962C8B-B14F-4D97-AF65-F5344CB8AC3E}">
        <p14:creationId xmlns:p14="http://schemas.microsoft.com/office/powerpoint/2010/main" val="22078903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495693" y="225926"/>
            <a:ext cx="11111090" cy="811162"/>
          </a:xfrm>
        </p:spPr>
        <p:txBody>
          <a:bodyPr/>
          <a:lstStyle/>
          <a:p>
            <a:r>
              <a:rPr lang="en-US" sz="4310">
                <a:solidFill>
                  <a:schemeClr val="accent3"/>
                </a:solidFill>
              </a:rPr>
              <a:t>Modernization of Team Sites</a:t>
            </a:r>
            <a:endParaRPr lang="en-US" sz="4310" b="0">
              <a:solidFill>
                <a:schemeClr val="accent1">
                  <a:lumMod val="50000"/>
                </a:schemeClr>
              </a:solidFill>
              <a:latin typeface="+mn-lt"/>
            </a:endParaRPr>
          </a:p>
        </p:txBody>
      </p:sp>
      <p:pic>
        <p:nvPicPr>
          <p:cNvPr id="11" name="Picture 10" descr="Image of classic SharePoint site/pag">
            <a:extLst>
              <a:ext uri="{FF2B5EF4-FFF2-40B4-BE49-F238E27FC236}">
                <a16:creationId xmlns:a16="http://schemas.microsoft.com/office/drawing/2014/main" id="{E39FA6E3-9E5C-454C-BCF4-46B0298CB7B3}"/>
              </a:ext>
            </a:extLst>
          </p:cNvPr>
          <p:cNvPicPr>
            <a:picLocks noChangeAspect="1"/>
          </p:cNvPicPr>
          <p:nvPr/>
        </p:nvPicPr>
        <p:blipFill>
          <a:blip r:embed="rId3"/>
          <a:stretch>
            <a:fillRect/>
          </a:stretch>
        </p:blipFill>
        <p:spPr>
          <a:xfrm>
            <a:off x="170038" y="1203184"/>
            <a:ext cx="6714104" cy="4809028"/>
          </a:xfrm>
          <a:prstGeom prst="rect">
            <a:avLst/>
          </a:prstGeom>
        </p:spPr>
      </p:pic>
      <p:pic>
        <p:nvPicPr>
          <p:cNvPr id="9" name="Picture 8" descr="Image of modern SharePoint site/page ">
            <a:extLst>
              <a:ext uri="{FF2B5EF4-FFF2-40B4-BE49-F238E27FC236}">
                <a16:creationId xmlns:a16="http://schemas.microsoft.com/office/drawing/2014/main" id="{CE5A975F-238B-42F1-8E1F-9604FB270696}"/>
              </a:ext>
            </a:extLst>
          </p:cNvPr>
          <p:cNvPicPr>
            <a:picLocks noChangeAspect="1"/>
          </p:cNvPicPr>
          <p:nvPr/>
        </p:nvPicPr>
        <p:blipFill>
          <a:blip r:embed="rId4"/>
          <a:stretch>
            <a:fillRect/>
          </a:stretch>
        </p:blipFill>
        <p:spPr>
          <a:xfrm>
            <a:off x="5477896" y="2087588"/>
            <a:ext cx="6714104" cy="4745113"/>
          </a:xfrm>
          <a:prstGeom prst="rect">
            <a:avLst/>
          </a:prstGeom>
        </p:spPr>
      </p:pic>
      <p:sp>
        <p:nvSpPr>
          <p:cNvPr id="6" name="Arrow: Right 5">
            <a:extLst>
              <a:ext uri="{FF2B5EF4-FFF2-40B4-BE49-F238E27FC236}">
                <a16:creationId xmlns:a16="http://schemas.microsoft.com/office/drawing/2014/main" id="{D4B1E127-3045-4C7D-9464-A47997743DA5}"/>
              </a:ext>
              <a:ext uri="{C183D7F6-B498-43B3-948B-1728B52AA6E4}">
                <adec:decorative xmlns:adec="http://schemas.microsoft.com/office/drawing/2017/decorative" val="1"/>
              </a:ext>
            </a:extLst>
          </p:cNvPr>
          <p:cNvSpPr/>
          <p:nvPr/>
        </p:nvSpPr>
        <p:spPr bwMode="auto">
          <a:xfrm>
            <a:off x="4860382" y="3812177"/>
            <a:ext cx="895879" cy="443753"/>
          </a:xfrm>
          <a:prstGeom prst="rightArrow">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9649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303701" y="251679"/>
            <a:ext cx="11111090" cy="811162"/>
          </a:xfrm>
        </p:spPr>
        <p:txBody>
          <a:bodyPr/>
          <a:lstStyle/>
          <a:p>
            <a:r>
              <a:rPr lang="en-US" sz="4310">
                <a:solidFill>
                  <a:schemeClr val="accent3"/>
                </a:solidFill>
              </a:rPr>
              <a:t>Modernization of UI - </a:t>
            </a:r>
            <a:r>
              <a:rPr lang="en-US" sz="4310" spc="-50">
                <a:solidFill>
                  <a:srgbClr val="0078D4"/>
                </a:solidFill>
                <a:cs typeface="Segoe UI Light"/>
              </a:rPr>
              <a:t>Pages and Web Parts</a:t>
            </a:r>
            <a:endParaRPr lang="en-US" sz="4310" b="0">
              <a:solidFill>
                <a:schemeClr val="accent1">
                  <a:lumMod val="50000"/>
                </a:schemeClr>
              </a:solidFill>
              <a:latin typeface="+mn-lt"/>
            </a:endParaRPr>
          </a:p>
        </p:txBody>
      </p:sp>
      <p:pic>
        <p:nvPicPr>
          <p:cNvPr id="6" name="Picture 5" descr="Screenshot of a classic SharePoint page in edit mode with classic Web Parts catalog in the ribbon">
            <a:extLst>
              <a:ext uri="{FF2B5EF4-FFF2-40B4-BE49-F238E27FC236}">
                <a16:creationId xmlns:a16="http://schemas.microsoft.com/office/drawing/2014/main" id="{0AC40EA5-49F4-4EA5-82B7-26A923A89FB6}"/>
              </a:ext>
            </a:extLst>
          </p:cNvPr>
          <p:cNvPicPr>
            <a:picLocks noChangeAspect="1"/>
          </p:cNvPicPr>
          <p:nvPr/>
        </p:nvPicPr>
        <p:blipFill>
          <a:blip r:embed="rId3"/>
          <a:stretch>
            <a:fillRect/>
          </a:stretch>
        </p:blipFill>
        <p:spPr>
          <a:xfrm>
            <a:off x="303701" y="1062840"/>
            <a:ext cx="7197889" cy="5507237"/>
          </a:xfrm>
          <a:prstGeom prst="rect">
            <a:avLst/>
          </a:prstGeom>
        </p:spPr>
      </p:pic>
      <p:pic>
        <p:nvPicPr>
          <p:cNvPr id="4" name="Picture 3" descr="Image of modern SharePoint page in edit mode">
            <a:extLst>
              <a:ext uri="{FF2B5EF4-FFF2-40B4-BE49-F238E27FC236}">
                <a16:creationId xmlns:a16="http://schemas.microsoft.com/office/drawing/2014/main" id="{EEA78DA4-33A3-495F-BCBF-3C0D9C666137}"/>
              </a:ext>
            </a:extLst>
          </p:cNvPr>
          <p:cNvPicPr>
            <a:picLocks noChangeAspect="1"/>
          </p:cNvPicPr>
          <p:nvPr/>
        </p:nvPicPr>
        <p:blipFill>
          <a:blip r:embed="rId4"/>
          <a:stretch>
            <a:fillRect/>
          </a:stretch>
        </p:blipFill>
        <p:spPr>
          <a:xfrm>
            <a:off x="4628065" y="2098735"/>
            <a:ext cx="7563935" cy="4759265"/>
          </a:xfrm>
          <a:prstGeom prst="rect">
            <a:avLst/>
          </a:prstGeom>
        </p:spPr>
      </p:pic>
      <p:sp>
        <p:nvSpPr>
          <p:cNvPr id="8" name="Arrow: Right 7">
            <a:extLst>
              <a:ext uri="{FF2B5EF4-FFF2-40B4-BE49-F238E27FC236}">
                <a16:creationId xmlns:a16="http://schemas.microsoft.com/office/drawing/2014/main" id="{92A3ED71-A98B-4C96-89EA-8A72649BF2F3}"/>
              </a:ext>
              <a:ext uri="{C183D7F6-B498-43B3-948B-1728B52AA6E4}">
                <adec:decorative xmlns:adec="http://schemas.microsoft.com/office/drawing/2017/decorative" val="1"/>
              </a:ext>
            </a:extLst>
          </p:cNvPr>
          <p:cNvSpPr/>
          <p:nvPr/>
        </p:nvSpPr>
        <p:spPr bwMode="auto">
          <a:xfrm>
            <a:off x="4342222" y="4034614"/>
            <a:ext cx="895879" cy="443753"/>
          </a:xfrm>
          <a:prstGeom prst="rightArrow">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53460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263176" y="267007"/>
            <a:ext cx="11111090" cy="811162"/>
          </a:xfrm>
        </p:spPr>
        <p:txBody>
          <a:bodyPr/>
          <a:lstStyle/>
          <a:p>
            <a:r>
              <a:rPr lang="en-US" sz="4310">
                <a:solidFill>
                  <a:schemeClr val="accent3"/>
                </a:solidFill>
              </a:rPr>
              <a:t>Modernization of UI – List and Libraries </a:t>
            </a:r>
            <a:endParaRPr lang="en-US" sz="4310" b="0">
              <a:solidFill>
                <a:schemeClr val="accent1">
                  <a:lumMod val="50000"/>
                </a:schemeClr>
              </a:solidFill>
              <a:latin typeface="+mn-lt"/>
            </a:endParaRPr>
          </a:p>
        </p:txBody>
      </p:sp>
      <p:pic>
        <p:nvPicPr>
          <p:cNvPr id="4" name="Picture 3" descr="Screenshot of a Document Library in Classic SharePoint User Interface">
            <a:extLst>
              <a:ext uri="{FF2B5EF4-FFF2-40B4-BE49-F238E27FC236}">
                <a16:creationId xmlns:a16="http://schemas.microsoft.com/office/drawing/2014/main" id="{C67F0C34-5A83-4130-B826-38BE3EF4CA6F}"/>
              </a:ext>
            </a:extLst>
          </p:cNvPr>
          <p:cNvPicPr>
            <a:picLocks noChangeAspect="1"/>
          </p:cNvPicPr>
          <p:nvPr/>
        </p:nvPicPr>
        <p:blipFill>
          <a:blip r:embed="rId3"/>
          <a:stretch>
            <a:fillRect/>
          </a:stretch>
        </p:blipFill>
        <p:spPr>
          <a:xfrm>
            <a:off x="528889" y="1851414"/>
            <a:ext cx="4965346" cy="3155169"/>
          </a:xfrm>
          <a:prstGeom prst="rect">
            <a:avLst/>
          </a:prstGeom>
          <a:ln>
            <a:noFill/>
          </a:ln>
          <a:effectLst>
            <a:outerShdw blurRad="292100" dist="139700" dir="2700000" algn="tl" rotWithShape="0">
              <a:srgbClr val="333333">
                <a:alpha val="65000"/>
              </a:srgbClr>
            </a:outerShdw>
          </a:effectLst>
        </p:spPr>
      </p:pic>
      <p:pic>
        <p:nvPicPr>
          <p:cNvPr id="5" name="Picture 4" descr="Screenshot of same document library being presented in Modern SharePoint User Interface">
            <a:extLst>
              <a:ext uri="{FF2B5EF4-FFF2-40B4-BE49-F238E27FC236}">
                <a16:creationId xmlns:a16="http://schemas.microsoft.com/office/drawing/2014/main" id="{434F1D9B-5E2D-4F12-9F51-AD07BB509B74}"/>
              </a:ext>
            </a:extLst>
          </p:cNvPr>
          <p:cNvPicPr>
            <a:picLocks noChangeAspect="1"/>
          </p:cNvPicPr>
          <p:nvPr/>
        </p:nvPicPr>
        <p:blipFill>
          <a:blip r:embed="rId4"/>
          <a:stretch>
            <a:fillRect/>
          </a:stretch>
        </p:blipFill>
        <p:spPr>
          <a:xfrm>
            <a:off x="6096000" y="1752843"/>
            <a:ext cx="5791916" cy="3473988"/>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68903EE0-5791-43CD-AC14-40F81EEE269E}"/>
              </a:ext>
              <a:ext uri="{C183D7F6-B498-43B3-948B-1728B52AA6E4}">
                <adec:decorative xmlns:adec="http://schemas.microsoft.com/office/drawing/2017/decorative" val="1"/>
              </a:ext>
            </a:extLst>
          </p:cNvPr>
          <p:cNvSpPr/>
          <p:nvPr/>
        </p:nvSpPr>
        <p:spPr bwMode="auto">
          <a:xfrm>
            <a:off x="5046295" y="3428998"/>
            <a:ext cx="895879" cy="443753"/>
          </a:xfrm>
          <a:prstGeom prst="rightArrow">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5286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E6EF-0AB5-4C35-9F66-84BEEF2748D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Conditions and Terms of Use</a:t>
            </a:r>
          </a:p>
        </p:txBody>
      </p:sp>
    </p:spTree>
    <p:extLst>
      <p:ext uri="{BB962C8B-B14F-4D97-AF65-F5344CB8AC3E}">
        <p14:creationId xmlns:p14="http://schemas.microsoft.com/office/powerpoint/2010/main" val="44677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263176" y="267007"/>
            <a:ext cx="11111090" cy="811162"/>
          </a:xfrm>
        </p:spPr>
        <p:txBody>
          <a:bodyPr/>
          <a:lstStyle/>
          <a:p>
            <a:r>
              <a:rPr lang="en-US" sz="4310">
                <a:solidFill>
                  <a:schemeClr val="accent3"/>
                </a:solidFill>
              </a:rPr>
              <a:t>Modernization of Collaboration</a:t>
            </a:r>
            <a:endParaRPr lang="en-US" sz="4310" b="0">
              <a:solidFill>
                <a:schemeClr val="accent1">
                  <a:lumMod val="50000"/>
                </a:schemeClr>
              </a:solidFill>
              <a:latin typeface="+mn-lt"/>
            </a:endParaRPr>
          </a:p>
        </p:txBody>
      </p:sp>
      <p:pic>
        <p:nvPicPr>
          <p:cNvPr id="9" name="Picture 8" descr="Screenshot of a SharePoint Document Library with some files">
            <a:extLst>
              <a:ext uri="{FF2B5EF4-FFF2-40B4-BE49-F238E27FC236}">
                <a16:creationId xmlns:a16="http://schemas.microsoft.com/office/drawing/2014/main" id="{4D5EC011-9AA6-4C28-909B-46EF4E2E5EDD}"/>
              </a:ext>
            </a:extLst>
          </p:cNvPr>
          <p:cNvPicPr>
            <a:picLocks noChangeAspect="1"/>
          </p:cNvPicPr>
          <p:nvPr/>
        </p:nvPicPr>
        <p:blipFill>
          <a:blip r:embed="rId3"/>
          <a:stretch>
            <a:fillRect/>
          </a:stretch>
        </p:blipFill>
        <p:spPr>
          <a:xfrm>
            <a:off x="263176" y="1754077"/>
            <a:ext cx="4904934" cy="3897071"/>
          </a:xfrm>
          <a:prstGeom prst="rect">
            <a:avLst/>
          </a:prstGeom>
          <a:ln>
            <a:noFill/>
          </a:ln>
          <a:effectLst>
            <a:outerShdw blurRad="292100" dist="139700" dir="2700000" algn="tl" rotWithShape="0">
              <a:srgbClr val="333333">
                <a:alpha val="65000"/>
              </a:srgbClr>
            </a:outerShdw>
          </a:effectLst>
        </p:spPr>
      </p:pic>
      <p:pic>
        <p:nvPicPr>
          <p:cNvPr id="10" name="Picture 9" descr="Screenshot of the Teams application showing the Document Library in a tab within the Team's General Channel">
            <a:extLst>
              <a:ext uri="{FF2B5EF4-FFF2-40B4-BE49-F238E27FC236}">
                <a16:creationId xmlns:a16="http://schemas.microsoft.com/office/drawing/2014/main" id="{4EE8B1C1-8074-4191-A855-E7A7089C7AF9}"/>
              </a:ext>
            </a:extLst>
          </p:cNvPr>
          <p:cNvPicPr>
            <a:picLocks noChangeAspect="1"/>
          </p:cNvPicPr>
          <p:nvPr/>
        </p:nvPicPr>
        <p:blipFill>
          <a:blip r:embed="rId4"/>
          <a:stretch>
            <a:fillRect/>
          </a:stretch>
        </p:blipFill>
        <p:spPr>
          <a:xfrm>
            <a:off x="5573381" y="2033025"/>
            <a:ext cx="6327897" cy="3418223"/>
          </a:xfrm>
          <a:prstGeom prst="rect">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C9EC2499-7625-460A-8776-8B7533341E85}"/>
              </a:ext>
              <a:ext uri="{C183D7F6-B498-43B3-948B-1728B52AA6E4}">
                <adec:decorative xmlns:adec="http://schemas.microsoft.com/office/drawing/2017/decorative" val="1"/>
              </a:ext>
            </a:extLst>
          </p:cNvPr>
          <p:cNvSpPr/>
          <p:nvPr/>
        </p:nvSpPr>
        <p:spPr bwMode="auto">
          <a:xfrm>
            <a:off x="4677502" y="3812177"/>
            <a:ext cx="895879" cy="443753"/>
          </a:xfrm>
          <a:prstGeom prst="rightArrow">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12102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8D86-3A51-441E-B0DF-91D2DFE545E0}"/>
              </a:ext>
            </a:extLst>
          </p:cNvPr>
          <p:cNvSpPr>
            <a:spLocks noGrp="1"/>
          </p:cNvSpPr>
          <p:nvPr>
            <p:ph type="title"/>
          </p:nvPr>
        </p:nvSpPr>
        <p:spPr>
          <a:xfrm>
            <a:off x="263176" y="267007"/>
            <a:ext cx="11111090" cy="811162"/>
          </a:xfrm>
        </p:spPr>
        <p:txBody>
          <a:bodyPr/>
          <a:lstStyle/>
          <a:p>
            <a:r>
              <a:rPr lang="en-US" sz="4310">
                <a:solidFill>
                  <a:schemeClr val="accent3"/>
                </a:solidFill>
              </a:rPr>
              <a:t>Modernization of Portals</a:t>
            </a:r>
            <a:endParaRPr lang="en-US" sz="4310" b="0">
              <a:solidFill>
                <a:schemeClr val="accent1">
                  <a:lumMod val="50000"/>
                </a:schemeClr>
              </a:solidFill>
              <a:latin typeface="+mn-lt"/>
            </a:endParaRPr>
          </a:p>
        </p:txBody>
      </p:sp>
      <p:sp>
        <p:nvSpPr>
          <p:cNvPr id="7" name="TextBox 6">
            <a:extLst>
              <a:ext uri="{FF2B5EF4-FFF2-40B4-BE49-F238E27FC236}">
                <a16:creationId xmlns:a16="http://schemas.microsoft.com/office/drawing/2014/main" id="{41F2C5C1-3B7C-4C16-92DA-32AF468F3B35}"/>
              </a:ext>
            </a:extLst>
          </p:cNvPr>
          <p:cNvSpPr txBox="1"/>
          <p:nvPr/>
        </p:nvSpPr>
        <p:spPr>
          <a:xfrm>
            <a:off x="7810500" y="6421716"/>
            <a:ext cx="3181384" cy="338554"/>
          </a:xfrm>
          <a:prstGeom prst="rect">
            <a:avLst/>
          </a:prstGeom>
        </p:spPr>
        <p:txBody>
          <a:bodyPr wrap="non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505050"/>
                </a:solidFill>
                <a:effectLst/>
                <a:uLnTx/>
                <a:uFillTx/>
                <a:latin typeface="Segoe UI"/>
              </a:defRPr>
            </a:lvl1pPr>
          </a:lstStyle>
          <a:p>
            <a:r>
              <a:rPr lang="en-US">
                <a:hlinkClick r:id="rId3"/>
              </a:rPr>
              <a:t>https://lookbook.microsoft.com/</a:t>
            </a:r>
            <a:r>
              <a:rPr lang="en-US"/>
              <a:t> </a:t>
            </a:r>
          </a:p>
        </p:txBody>
      </p:sp>
      <p:pic>
        <p:nvPicPr>
          <p:cNvPr id="5" name="Picture 4" descr="Modernization of Portal image">
            <a:extLst>
              <a:ext uri="{FF2B5EF4-FFF2-40B4-BE49-F238E27FC236}">
                <a16:creationId xmlns:a16="http://schemas.microsoft.com/office/drawing/2014/main" id="{333B43D3-B0E6-4D21-B1E0-0CB1993CBFC1}"/>
              </a:ext>
            </a:extLst>
          </p:cNvPr>
          <p:cNvPicPr>
            <a:picLocks noChangeAspect="1"/>
          </p:cNvPicPr>
          <p:nvPr/>
        </p:nvPicPr>
        <p:blipFill>
          <a:blip r:embed="rId4"/>
          <a:stretch>
            <a:fillRect/>
          </a:stretch>
        </p:blipFill>
        <p:spPr>
          <a:xfrm>
            <a:off x="1157972" y="860390"/>
            <a:ext cx="9321498" cy="5466843"/>
          </a:xfrm>
          <a:prstGeom prst="rect">
            <a:avLst/>
          </a:prstGeom>
        </p:spPr>
      </p:pic>
    </p:spTree>
    <p:extLst>
      <p:ext uri="{BB962C8B-B14F-4D97-AF65-F5344CB8AC3E}">
        <p14:creationId xmlns:p14="http://schemas.microsoft.com/office/powerpoint/2010/main" val="11432916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24BDD9-D4D5-6242-9C98-CD41F1BDD957}"/>
              </a:ext>
            </a:extLst>
          </p:cNvPr>
          <p:cNvSpPr>
            <a:spLocks noGrp="1"/>
          </p:cNvSpPr>
          <p:nvPr>
            <p:ph type="title"/>
          </p:nvPr>
        </p:nvSpPr>
        <p:spPr>
          <a:xfrm>
            <a:off x="269242" y="289960"/>
            <a:ext cx="11655079" cy="899537"/>
          </a:xfrm>
        </p:spPr>
        <p:txBody>
          <a:bodyPr/>
          <a:lstStyle/>
          <a:p>
            <a:r>
              <a:rPr lang="en-US" sz="4310">
                <a:solidFill>
                  <a:schemeClr val="accent3"/>
                </a:solidFill>
              </a:rPr>
              <a:t>Modernization Strategy:  Hub Sites</a:t>
            </a:r>
            <a:endParaRPr lang="en-US" sz="4310"/>
          </a:p>
        </p:txBody>
      </p:sp>
      <p:pic>
        <p:nvPicPr>
          <p:cNvPr id="3" name="Picture 2" descr="Diagram showing many Team Sites and Communication Sites connected to a Hub as part of the flattened information architecture of modern SharePoint Online environments. ">
            <a:extLst>
              <a:ext uri="{FF2B5EF4-FFF2-40B4-BE49-F238E27FC236}">
                <a16:creationId xmlns:a16="http://schemas.microsoft.com/office/drawing/2014/main" id="{4DA08ADA-40C4-4798-BF04-FD364AD46D96}"/>
              </a:ext>
            </a:extLst>
          </p:cNvPr>
          <p:cNvPicPr>
            <a:picLocks noChangeAspect="1"/>
          </p:cNvPicPr>
          <p:nvPr/>
        </p:nvPicPr>
        <p:blipFill>
          <a:blip r:embed="rId3"/>
          <a:stretch>
            <a:fillRect/>
          </a:stretch>
        </p:blipFill>
        <p:spPr>
          <a:xfrm>
            <a:off x="6175637" y="2289967"/>
            <a:ext cx="5549315" cy="3558651"/>
          </a:xfrm>
          <a:prstGeom prst="rect">
            <a:avLst/>
          </a:prstGeom>
        </p:spPr>
      </p:pic>
      <p:sp>
        <p:nvSpPr>
          <p:cNvPr id="5" name="Text Placeholder 1">
            <a:extLst>
              <a:ext uri="{FF2B5EF4-FFF2-40B4-BE49-F238E27FC236}">
                <a16:creationId xmlns:a16="http://schemas.microsoft.com/office/drawing/2014/main" id="{A8B6881C-A6C8-4DA7-9DC2-2FF27D7DF6DF}"/>
              </a:ext>
            </a:extLst>
          </p:cNvPr>
          <p:cNvSpPr>
            <a:spLocks noGrp="1"/>
          </p:cNvSpPr>
          <p:nvPr>
            <p:ph type="body" sz="quarter" idx="10"/>
          </p:nvPr>
        </p:nvSpPr>
        <p:spPr>
          <a:xfrm>
            <a:off x="269239" y="1189177"/>
            <a:ext cx="10130993" cy="5700022"/>
          </a:xfrm>
        </p:spPr>
        <p:txBody>
          <a:bodyPr vert="horz" wrap="square" lIns="146304" tIns="91440" rIns="146304" bIns="91440" rtlCol="0" anchor="t">
            <a:spAutoFit/>
          </a:bodyPr>
          <a:lstStyle/>
          <a:p>
            <a:pPr lvl="1"/>
            <a:r>
              <a:rPr lang="en-US" sz="2800">
                <a:solidFill>
                  <a:schemeClr val="tx1">
                    <a:lumMod val="50000"/>
                  </a:schemeClr>
                </a:solidFill>
                <a:latin typeface="+mj-lt"/>
              </a:rPr>
              <a:t>Hubs organize/link sites based on function, organization, or geography.</a:t>
            </a:r>
            <a:endParaRPr lang="en-US"/>
          </a:p>
          <a:p>
            <a:pPr lvl="1"/>
            <a:endParaRPr lang="en-US" sz="2800">
              <a:solidFill>
                <a:schemeClr val="tx1">
                  <a:lumMod val="50000"/>
                </a:schemeClr>
              </a:solidFill>
              <a:latin typeface="+mj-lt"/>
            </a:endParaRPr>
          </a:p>
          <a:p>
            <a:pPr lvl="1"/>
            <a:r>
              <a:rPr lang="en-US" sz="2800">
                <a:solidFill>
                  <a:schemeClr val="tx1">
                    <a:lumMod val="50000"/>
                  </a:schemeClr>
                </a:solidFill>
                <a:latin typeface="+mj-lt"/>
              </a:rPr>
              <a:t>Hubs provides Inheritance of:</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Navigation</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Site Theme</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Logo</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Hub rolls up activity</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Search scope for associated sites</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Ability to inherit permissions</a:t>
            </a:r>
            <a:endParaRPr lang="en-US" sz="2800">
              <a:solidFill>
                <a:schemeClr val="tx1">
                  <a:lumMod val="50000"/>
                </a:schemeClr>
              </a:solidFill>
              <a:latin typeface="+mj-lt"/>
              <a:cs typeface="Segoe UI Light"/>
            </a:endParaRPr>
          </a:p>
          <a:p>
            <a:pPr marL="457200" lvl="1" indent="-457200">
              <a:buFont typeface="Arial"/>
              <a:buChar char="•"/>
            </a:pPr>
            <a:r>
              <a:rPr lang="en-US" sz="2800">
                <a:solidFill>
                  <a:schemeClr val="tx1">
                    <a:lumMod val="50000"/>
                  </a:schemeClr>
                </a:solidFill>
                <a:latin typeface="+mj-lt"/>
              </a:rPr>
              <a:t>Flexibility to join and leave Hubs</a:t>
            </a:r>
          </a:p>
          <a:p>
            <a:pPr marL="457200" lvl="1" indent="-457200">
              <a:buFont typeface="Arial"/>
              <a:buChar char="•"/>
            </a:pPr>
            <a:r>
              <a:rPr lang="en-US" sz="2800">
                <a:solidFill>
                  <a:schemeClr val="tx1">
                    <a:lumMod val="50000"/>
                  </a:schemeClr>
                </a:solidFill>
                <a:latin typeface="+mj-lt"/>
                <a:cs typeface="Segoe UI Light"/>
              </a:rPr>
              <a:t>Parent / Child Hubs</a:t>
            </a:r>
          </a:p>
        </p:txBody>
      </p:sp>
      <p:sp>
        <p:nvSpPr>
          <p:cNvPr id="6" name="Rectangle 5">
            <a:extLst>
              <a:ext uri="{FF2B5EF4-FFF2-40B4-BE49-F238E27FC236}">
                <a16:creationId xmlns:a16="http://schemas.microsoft.com/office/drawing/2014/main" id="{5F9B2B96-4733-4929-828D-31B5A567E388}"/>
              </a:ext>
            </a:extLst>
          </p:cNvPr>
          <p:cNvSpPr/>
          <p:nvPr/>
        </p:nvSpPr>
        <p:spPr>
          <a:xfrm>
            <a:off x="8114384" y="6301197"/>
            <a:ext cx="327685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hlinkClick r:id="rId4"/>
              </a:rPr>
              <a:t>http://aka.ms/PlanningSPhubsites</a:t>
            </a:r>
            <a:r>
              <a:rPr kumimoji="0" lang="en-US" sz="1600" b="0" i="0" u="none" strike="noStrike" kern="1200" cap="none" spc="0" normalizeH="0" baseline="0" noProof="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30947528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Large diagram representing the various migration paths from classic SPO architecture with many subsites to a modern SPO architecture with Hubs">
            <a:extLst>
              <a:ext uri="{FF2B5EF4-FFF2-40B4-BE49-F238E27FC236}">
                <a16:creationId xmlns:a16="http://schemas.microsoft.com/office/drawing/2014/main" id="{232FE263-5B32-4560-A653-B72A5FB1271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525" y="583312"/>
            <a:ext cx="10392825" cy="6218659"/>
          </a:xfrm>
          <a:prstGeom prst="rect">
            <a:avLst/>
          </a:prstGeom>
          <a:noFill/>
          <a:ln>
            <a:noFill/>
          </a:ln>
        </p:spPr>
      </p:pic>
      <p:sp>
        <p:nvSpPr>
          <p:cNvPr id="4" name="Title 1">
            <a:extLst>
              <a:ext uri="{FF2B5EF4-FFF2-40B4-BE49-F238E27FC236}">
                <a16:creationId xmlns:a16="http://schemas.microsoft.com/office/drawing/2014/main" id="{5C24BDD9-D4D5-6242-9C98-CD41F1BDD957}"/>
              </a:ext>
            </a:extLst>
          </p:cNvPr>
          <p:cNvSpPr>
            <a:spLocks noGrp="1"/>
          </p:cNvSpPr>
          <p:nvPr>
            <p:ph type="title"/>
          </p:nvPr>
        </p:nvSpPr>
        <p:spPr>
          <a:xfrm>
            <a:off x="268458" y="225306"/>
            <a:ext cx="11655079" cy="899537"/>
          </a:xfrm>
        </p:spPr>
        <p:txBody>
          <a:bodyPr/>
          <a:lstStyle/>
          <a:p>
            <a:r>
              <a:rPr lang="en-US" sz="4000">
                <a:solidFill>
                  <a:schemeClr val="accent3"/>
                </a:solidFill>
              </a:rPr>
              <a:t>Modernization Strategy: Flatten Information Architecture</a:t>
            </a:r>
            <a:endParaRPr lang="en-US" sz="4000"/>
          </a:p>
        </p:txBody>
      </p:sp>
      <p:sp>
        <p:nvSpPr>
          <p:cNvPr id="10" name="TextBox 9">
            <a:extLst>
              <a:ext uri="{FF2B5EF4-FFF2-40B4-BE49-F238E27FC236}">
                <a16:creationId xmlns:a16="http://schemas.microsoft.com/office/drawing/2014/main" id="{E427E7E4-C72C-41C4-8BD2-D19850571ACB}"/>
              </a:ext>
            </a:extLst>
          </p:cNvPr>
          <p:cNvSpPr txBox="1"/>
          <p:nvPr/>
        </p:nvSpPr>
        <p:spPr>
          <a:xfrm>
            <a:off x="3556758" y="6463417"/>
            <a:ext cx="9908849" cy="338554"/>
          </a:xfrm>
          <a:prstGeom prst="rect">
            <a:avLst/>
          </a:prstGeom>
          <a:noFill/>
        </p:spPr>
        <p:txBody>
          <a:bodyPr wrap="square">
            <a:spAutoFit/>
          </a:bodyPr>
          <a:lstStyle/>
          <a:p>
            <a:r>
              <a:rPr lang="en-US" sz="1600">
                <a:hlinkClick r:id="rId4"/>
              </a:rPr>
              <a:t>https://docs.microsoft.com/en-us/sharepoint/information-architecture-modern-experience</a:t>
            </a:r>
            <a:r>
              <a:rPr lang="en-US" sz="1600"/>
              <a:t> </a:t>
            </a:r>
          </a:p>
        </p:txBody>
      </p:sp>
    </p:spTree>
    <p:extLst>
      <p:ext uri="{BB962C8B-B14F-4D97-AF65-F5344CB8AC3E}">
        <p14:creationId xmlns:p14="http://schemas.microsoft.com/office/powerpoint/2010/main" val="19663522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400">
                <a:solidFill>
                  <a:schemeClr val="accent3"/>
                </a:solidFill>
              </a:rPr>
              <a:t>Modernization Strategy: Workflows</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8707119" cy="5053691"/>
          </a:xfrm>
        </p:spPr>
        <p:txBody>
          <a:bodyPr vert="horz" wrap="square" lIns="146304" tIns="91440" rIns="146304" bIns="91440" rtlCol="0" anchor="t">
            <a:spAutoFit/>
          </a:bodyPr>
          <a:lstStyle/>
          <a:p>
            <a:pPr marL="335915" indent="-335915"/>
            <a:r>
              <a:rPr lang="en-US" sz="2800">
                <a:solidFill>
                  <a:schemeClr val="tx1">
                    <a:lumMod val="50000"/>
                  </a:schemeClr>
                </a:solidFill>
              </a:rPr>
              <a:t>2010 workflows are disabled in SharePoint Online (as of Nov 2020)</a:t>
            </a:r>
          </a:p>
          <a:p>
            <a:pPr marL="335915" indent="-335915"/>
            <a:r>
              <a:rPr lang="en-US" sz="2800">
                <a:solidFill>
                  <a:schemeClr val="tx1">
                    <a:lumMod val="50000"/>
                  </a:schemeClr>
                </a:solidFill>
              </a:rPr>
              <a:t>2010 OOTB workflows can be migrated to Power Automate </a:t>
            </a:r>
            <a:r>
              <a:rPr lang="en-US" sz="2800" i="1">
                <a:solidFill>
                  <a:schemeClr val="tx1">
                    <a:lumMod val="50000"/>
                  </a:schemeClr>
                </a:solidFill>
              </a:rPr>
              <a:t>automatically</a:t>
            </a:r>
            <a:r>
              <a:rPr lang="en-US" sz="2800">
                <a:solidFill>
                  <a:schemeClr val="tx1">
                    <a:lumMod val="50000"/>
                  </a:schemeClr>
                </a:solidFill>
              </a:rPr>
              <a:t> using SPMT (as of Feb 2022)*</a:t>
            </a:r>
          </a:p>
          <a:p>
            <a:pPr marL="335915" indent="-335915"/>
            <a:r>
              <a:rPr lang="en-US" sz="2800">
                <a:solidFill>
                  <a:schemeClr val="tx1">
                    <a:lumMod val="50000"/>
                  </a:schemeClr>
                </a:solidFill>
              </a:rPr>
              <a:t>2013 Workflows continue to be supported </a:t>
            </a:r>
            <a:r>
              <a:rPr lang="en-US" sz="2800" i="1">
                <a:solidFill>
                  <a:schemeClr val="tx1">
                    <a:lumMod val="50000"/>
                  </a:schemeClr>
                </a:solidFill>
              </a:rPr>
              <a:t>- although deprecated.</a:t>
            </a:r>
            <a:endParaRPr lang="en-US" sz="2800" i="1">
              <a:solidFill>
                <a:schemeClr val="tx1">
                  <a:lumMod val="50000"/>
                </a:schemeClr>
              </a:solidFill>
              <a:cs typeface="Segoe UI Light"/>
            </a:endParaRPr>
          </a:p>
          <a:p>
            <a:pPr marL="335915" indent="-335915"/>
            <a:r>
              <a:rPr lang="en-US" sz="2800">
                <a:solidFill>
                  <a:schemeClr val="tx1">
                    <a:lumMod val="50000"/>
                  </a:schemeClr>
                </a:solidFill>
              </a:rPr>
              <a:t>Recreate workflows in Power Automate.</a:t>
            </a:r>
          </a:p>
          <a:p>
            <a:pPr marL="335915" indent="-335915"/>
            <a:endParaRPr lang="en-US" sz="2800">
              <a:solidFill>
                <a:schemeClr val="tx1">
                  <a:lumMod val="50000"/>
                </a:schemeClr>
              </a:solidFill>
            </a:endParaRPr>
          </a:p>
          <a:p>
            <a:pPr marL="335915" indent="-335915"/>
            <a:r>
              <a:rPr lang="en-US" sz="2800">
                <a:solidFill>
                  <a:schemeClr val="tx1">
                    <a:lumMod val="50000"/>
                  </a:schemeClr>
                </a:solidFill>
              </a:rPr>
              <a:t>Microsoft offerings: </a:t>
            </a:r>
            <a:endParaRPr lang="en-US" sz="2800">
              <a:solidFill>
                <a:schemeClr val="tx1">
                  <a:lumMod val="50000"/>
                </a:schemeClr>
              </a:solidFill>
              <a:cs typeface="Segoe UI Light"/>
            </a:endParaRPr>
          </a:p>
          <a:p>
            <a:pPr marL="800100" lvl="1" indent="-342900" defTabSz="914400"/>
            <a:r>
              <a:rPr lang="en-US" sz="2800">
                <a:solidFill>
                  <a:schemeClr val="tx1">
                    <a:lumMod val="50000"/>
                  </a:schemeClr>
                </a:solidFill>
                <a:latin typeface="+mj-lt"/>
              </a:rPr>
              <a:t>Activate SharePoint Workflow to Power Automate </a:t>
            </a:r>
          </a:p>
          <a:p>
            <a:pPr marL="335915" indent="-335915"/>
            <a:endParaRPr lang="en-US" sz="2800">
              <a:solidFill>
                <a:schemeClr val="tx1">
                  <a:lumMod val="50000"/>
                </a:schemeClr>
              </a:solidFill>
              <a:cs typeface="Segoe UI Light"/>
            </a:endParaRPr>
          </a:p>
        </p:txBody>
      </p:sp>
      <p:pic>
        <p:nvPicPr>
          <p:cNvPr id="8" name="Picture 7" descr="Image of how to Create a Flow">
            <a:extLst>
              <a:ext uri="{FF2B5EF4-FFF2-40B4-BE49-F238E27FC236}">
                <a16:creationId xmlns:a16="http://schemas.microsoft.com/office/drawing/2014/main" id="{AC70D299-80C0-4C87-9D1C-D46A4117417A}"/>
              </a:ext>
            </a:extLst>
          </p:cNvPr>
          <p:cNvPicPr>
            <a:picLocks noChangeAspect="1"/>
          </p:cNvPicPr>
          <p:nvPr/>
        </p:nvPicPr>
        <p:blipFill>
          <a:blip r:embed="rId3"/>
          <a:stretch>
            <a:fillRect/>
          </a:stretch>
        </p:blipFill>
        <p:spPr>
          <a:xfrm>
            <a:off x="9370717" y="289511"/>
            <a:ext cx="2554363" cy="521832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C903B33-C616-46BD-8C73-CEF873F85439}"/>
              </a:ext>
            </a:extLst>
          </p:cNvPr>
          <p:cNvSpPr txBox="1"/>
          <p:nvPr/>
        </p:nvSpPr>
        <p:spPr>
          <a:xfrm>
            <a:off x="414547" y="6116362"/>
            <a:ext cx="6537960" cy="590931"/>
          </a:xfrm>
          <a:prstGeom prst="rect">
            <a:avLst/>
          </a:prstGeom>
          <a:noFill/>
        </p:spPr>
        <p:txBody>
          <a:bodyPr wrap="square">
            <a:spAutoFit/>
          </a:bodyPr>
          <a:lstStyle/>
          <a:p>
            <a:pPr>
              <a:lnSpc>
                <a:spcPct val="90000"/>
              </a:lnSpc>
              <a:spcAft>
                <a:spcPts val="600"/>
              </a:spcAft>
            </a:pPr>
            <a:r>
              <a:rPr lang="en-US" sz="1800" i="1">
                <a:solidFill>
                  <a:schemeClr val="tx1">
                    <a:lumMod val="50000"/>
                  </a:schemeClr>
                </a:solidFill>
                <a:latin typeface="+mj-lt"/>
              </a:rPr>
              <a:t> * Workflows created with SharePoint Designer or SharePoint Server 2013 currently not supported.</a:t>
            </a:r>
          </a:p>
        </p:txBody>
      </p:sp>
      <p:sp>
        <p:nvSpPr>
          <p:cNvPr id="12" name="TextBox 11">
            <a:extLst>
              <a:ext uri="{FF2B5EF4-FFF2-40B4-BE49-F238E27FC236}">
                <a16:creationId xmlns:a16="http://schemas.microsoft.com/office/drawing/2014/main" id="{25E5C559-4AE9-42A0-8A69-E42CF2B4FBA1}"/>
              </a:ext>
            </a:extLst>
          </p:cNvPr>
          <p:cNvSpPr txBox="1"/>
          <p:nvPr/>
        </p:nvSpPr>
        <p:spPr>
          <a:xfrm>
            <a:off x="8381115" y="5937060"/>
            <a:ext cx="6537532" cy="338554"/>
          </a:xfrm>
          <a:prstGeom prst="rect">
            <a:avLst/>
          </a:prstGeom>
          <a:noFill/>
        </p:spPr>
        <p:txBody>
          <a:bodyPr wrap="square">
            <a:spAutoFit/>
          </a:bodyPr>
          <a:lstStyle/>
          <a:p>
            <a:pPr defTabSz="914400" eaLnBrk="0" fontAlgn="base" hangingPunct="0">
              <a:lnSpc>
                <a:spcPct val="100000"/>
              </a:lnSpc>
              <a:spcBef>
                <a:spcPct val="0"/>
              </a:spcBef>
              <a:spcAft>
                <a:spcPct val="0"/>
              </a:spcAft>
              <a:buSzTx/>
            </a:pPr>
            <a:r>
              <a:rPr kumimoji="0" lang="en-US" altLang="en-US" sz="1600" b="0" i="0" u="none" strike="noStrike" cap="none" normalizeH="0" baseline="0">
                <a:ln>
                  <a:noFill/>
                </a:ln>
                <a:solidFill>
                  <a:schemeClr val="tx1"/>
                </a:solidFill>
                <a:effectLst/>
                <a:cs typeface="Segoe UI" panose="020B0502040204020203" pitchFamily="34" charset="0"/>
                <a:hlinkClick r:id="rId4" tooltip="https://aka.ms/sp-workflows-update"/>
              </a:rPr>
              <a:t>https://aka.ms/sp-workflows-update</a:t>
            </a:r>
            <a:endParaRPr kumimoji="0" lang="en-US" altLang="en-US" sz="1600" b="0" i="0" u="none" strike="noStrike" cap="none" normalizeH="0" baseline="0">
              <a:ln>
                <a:noFill/>
              </a:ln>
              <a:solidFill>
                <a:schemeClr val="tx1"/>
              </a:solidFill>
              <a:effectLst/>
              <a:cs typeface="Segoe UI" panose="020B0502040204020203" pitchFamily="34" charset="0"/>
            </a:endParaRPr>
          </a:p>
        </p:txBody>
      </p:sp>
      <p:sp>
        <p:nvSpPr>
          <p:cNvPr id="10" name="TextBox 9">
            <a:extLst>
              <a:ext uri="{FF2B5EF4-FFF2-40B4-BE49-F238E27FC236}">
                <a16:creationId xmlns:a16="http://schemas.microsoft.com/office/drawing/2014/main" id="{0BA78EF9-68B4-4B89-A00F-1E55D8734862}"/>
              </a:ext>
            </a:extLst>
          </p:cNvPr>
          <p:cNvSpPr txBox="1"/>
          <p:nvPr/>
        </p:nvSpPr>
        <p:spPr>
          <a:xfrm>
            <a:off x="8349526" y="6275773"/>
            <a:ext cx="6537532" cy="338554"/>
          </a:xfrm>
          <a:prstGeom prst="rect">
            <a:avLst/>
          </a:prstGeom>
          <a:noFill/>
        </p:spPr>
        <p:txBody>
          <a:bodyPr wrap="square">
            <a:spAutoFit/>
          </a:bodyPr>
          <a:lstStyle/>
          <a:p>
            <a:r>
              <a:rPr kumimoji="0" lang="en-US" altLang="en-US" sz="1600" b="0" i="0" u="none" strike="noStrike" cap="none" normalizeH="0" baseline="0">
                <a:ln>
                  <a:noFill/>
                </a:ln>
                <a:solidFill>
                  <a:schemeClr val="tx1"/>
                </a:solidFill>
                <a:effectLst/>
                <a:cs typeface="Segoe UI" panose="020B0502040204020203" pitchFamily="34" charset="0"/>
                <a:hlinkClick r:id="rId5" tooltip="https://aka.ms/sp-workflows-support"/>
              </a:rPr>
              <a:t>https://aka.ms/sp-workflows-support</a:t>
            </a:r>
            <a:r>
              <a:rPr kumimoji="0" lang="en-US" altLang="en-US" sz="1600" b="0" i="0" u="none" strike="noStrike" cap="none" normalizeH="0" baseline="0">
                <a:ln>
                  <a:noFill/>
                </a:ln>
                <a:solidFill>
                  <a:schemeClr val="tx1"/>
                </a:solidFill>
                <a:effectLst/>
                <a:cs typeface="Segoe UI" panose="020B0502040204020203" pitchFamily="34" charset="0"/>
              </a:rPr>
              <a:t>  </a:t>
            </a:r>
            <a:endParaRPr lang="en-US" sz="1600"/>
          </a:p>
        </p:txBody>
      </p:sp>
    </p:spTree>
    <p:extLst>
      <p:ext uri="{BB962C8B-B14F-4D97-AF65-F5344CB8AC3E}">
        <p14:creationId xmlns:p14="http://schemas.microsoft.com/office/powerpoint/2010/main" val="26581032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vert="horz" wrap="square" lIns="146304" tIns="91440" rIns="146304" bIns="91440" rtlCol="0" anchor="t">
            <a:noAutofit/>
          </a:bodyPr>
          <a:lstStyle/>
          <a:p>
            <a:r>
              <a:rPr lang="en-US" sz="4400">
                <a:solidFill>
                  <a:schemeClr val="accent3"/>
                </a:solidFill>
              </a:rPr>
              <a:t>Modernization Strategy: Forms</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180530" y="955118"/>
            <a:ext cx="6921310" cy="2819233"/>
          </a:xfrm>
        </p:spPr>
        <p:txBody>
          <a:bodyPr vert="horz" wrap="square" lIns="146304" tIns="91440" rIns="146304" bIns="91440" rtlCol="0" anchor="t">
            <a:spAutoFit/>
          </a:bodyPr>
          <a:lstStyle/>
          <a:p>
            <a:pPr marL="457200" indent="-457200">
              <a:buFont typeface="Arial" panose="020B0604020202020204" pitchFamily="34" charset="0"/>
              <a:buChar char="•"/>
            </a:pPr>
            <a:r>
              <a:rPr lang="en-US" sz="2800">
                <a:solidFill>
                  <a:srgbClr val="000000"/>
                </a:solidFill>
              </a:rPr>
              <a:t>Consider replacing InfoPath Forms with PowerApps.</a:t>
            </a:r>
          </a:p>
          <a:p>
            <a:pPr marL="457200" indent="-457200">
              <a:buFont typeface="Arial" panose="020B0604020202020204" pitchFamily="34" charset="0"/>
              <a:buChar char="•"/>
            </a:pPr>
            <a:r>
              <a:rPr lang="en-US" sz="2800">
                <a:solidFill>
                  <a:srgbClr val="000000"/>
                </a:solidFill>
              </a:rPr>
              <a:t>PowerApps include built-in templates and connects to all M365 services.</a:t>
            </a:r>
          </a:p>
          <a:p>
            <a:pPr marL="457200" indent="-457200">
              <a:buFont typeface="Arial" panose="020B0604020202020204" pitchFamily="34" charset="0"/>
              <a:buChar char="•"/>
            </a:pPr>
            <a:r>
              <a:rPr lang="en-US" sz="2800">
                <a:solidFill>
                  <a:srgbClr val="000000"/>
                </a:solidFill>
              </a:rPr>
              <a:t>Supports new functionality not available to InfoPath.</a:t>
            </a:r>
          </a:p>
        </p:txBody>
      </p:sp>
      <p:sp>
        <p:nvSpPr>
          <p:cNvPr id="12" name="Text Placeholder 1">
            <a:extLst>
              <a:ext uri="{FF2B5EF4-FFF2-40B4-BE49-F238E27FC236}">
                <a16:creationId xmlns:a16="http://schemas.microsoft.com/office/drawing/2014/main" id="{3A3A60E5-D589-4409-B3A8-A6AB3D307D0B}"/>
              </a:ext>
            </a:extLst>
          </p:cNvPr>
          <p:cNvSpPr txBox="1">
            <a:spLocks/>
          </p:cNvSpPr>
          <p:nvPr/>
        </p:nvSpPr>
        <p:spPr>
          <a:xfrm>
            <a:off x="180530" y="3774351"/>
            <a:ext cx="4894390" cy="4479368"/>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529"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r>
              <a:rPr lang="en-US" sz="2800">
                <a:solidFill>
                  <a:srgbClr val="000000"/>
                </a:solidFill>
              </a:rPr>
              <a:t>Microsoft offerings:</a:t>
            </a:r>
          </a:p>
          <a:p>
            <a:pPr marL="800100" lvl="1" indent="-342900" defTabSz="914400">
              <a:buFont typeface="Arial" pitchFamily="34" charset="0"/>
              <a:buChar char="•"/>
            </a:pPr>
            <a:r>
              <a:rPr lang="en-US" sz="2400">
                <a:solidFill>
                  <a:schemeClr val="tx1">
                    <a:lumMod val="50000"/>
                  </a:schemeClr>
                </a:solidFill>
                <a:latin typeface="+mj-lt"/>
              </a:rPr>
              <a:t>Activate Microsoft 365: Migrate InfoPath Forms to PowerApps (coming soon)</a:t>
            </a:r>
          </a:p>
          <a:p>
            <a:pPr marL="800100" lvl="1" indent="-342900" defTabSz="914400">
              <a:buFont typeface="Arial" pitchFamily="34" charset="0"/>
              <a:buChar char="•"/>
            </a:pPr>
            <a:r>
              <a:rPr lang="en-US" sz="2400">
                <a:solidFill>
                  <a:schemeClr val="tx1">
                    <a:lumMod val="50000"/>
                  </a:schemeClr>
                </a:solidFill>
                <a:latin typeface="+mj-lt"/>
              </a:rPr>
              <a:t>Activate Power Platform: Building a Power App</a:t>
            </a:r>
          </a:p>
          <a:p>
            <a:endParaRPr lang="en-US" sz="2800">
              <a:solidFill>
                <a:srgbClr val="000000"/>
              </a:solidFill>
            </a:endParaRPr>
          </a:p>
          <a:p>
            <a:pPr marL="457200" indent="-457200">
              <a:buFont typeface="Arial" panose="020B0604020202020204" pitchFamily="34" charset="0"/>
              <a:buChar char="•"/>
            </a:pPr>
            <a:endParaRPr lang="en-US" sz="2800">
              <a:solidFill>
                <a:srgbClr val="000000"/>
              </a:solidFill>
            </a:endParaRPr>
          </a:p>
          <a:p>
            <a:endParaRPr lang="en-US" sz="3137">
              <a:solidFill>
                <a:srgbClr val="000000"/>
              </a:solidFill>
            </a:endParaRPr>
          </a:p>
          <a:p>
            <a:endParaRPr lang="en-US" sz="1961">
              <a:solidFill>
                <a:srgbClr val="000000"/>
              </a:solidFill>
            </a:endParaRPr>
          </a:p>
        </p:txBody>
      </p:sp>
      <p:pic>
        <p:nvPicPr>
          <p:cNvPr id="13" name="Picture 12" descr="Image of how to create a Power App">
            <a:extLst>
              <a:ext uri="{FF2B5EF4-FFF2-40B4-BE49-F238E27FC236}">
                <a16:creationId xmlns:a16="http://schemas.microsoft.com/office/drawing/2014/main" id="{AE1EEDFA-E91A-4A19-A37D-9A70EE2DCB15}"/>
              </a:ext>
            </a:extLst>
          </p:cNvPr>
          <p:cNvPicPr>
            <a:picLocks noChangeAspect="1"/>
          </p:cNvPicPr>
          <p:nvPr/>
        </p:nvPicPr>
        <p:blipFill>
          <a:blip r:embed="rId3"/>
          <a:stretch>
            <a:fillRect/>
          </a:stretch>
        </p:blipFill>
        <p:spPr>
          <a:xfrm>
            <a:off x="6892966" y="1047622"/>
            <a:ext cx="5118503" cy="3981578"/>
          </a:xfrm>
          <a:prstGeom prst="rect">
            <a:avLst/>
          </a:prstGeom>
          <a:ln>
            <a:noFill/>
          </a:ln>
          <a:effectLst>
            <a:outerShdw blurRad="292100" dist="139700" dir="2700000" algn="tl" rotWithShape="0">
              <a:srgbClr val="333333">
                <a:alpha val="65000"/>
              </a:srgbClr>
            </a:outerShdw>
          </a:effectLst>
        </p:spPr>
      </p:pic>
      <p:pic>
        <p:nvPicPr>
          <p:cNvPr id="15" name="Picture 14" descr="Image of a SharePoint site highlighting how to Create a Power App">
            <a:extLst>
              <a:ext uri="{FF2B5EF4-FFF2-40B4-BE49-F238E27FC236}">
                <a16:creationId xmlns:a16="http://schemas.microsoft.com/office/drawing/2014/main" id="{329EDCF2-98CC-4349-9F93-9FC8E049F54F}"/>
              </a:ext>
            </a:extLst>
          </p:cNvPr>
          <p:cNvPicPr>
            <a:picLocks noChangeAspect="1"/>
          </p:cNvPicPr>
          <p:nvPr/>
        </p:nvPicPr>
        <p:blipFill>
          <a:blip r:embed="rId4"/>
          <a:stretch>
            <a:fillRect/>
          </a:stretch>
        </p:blipFill>
        <p:spPr>
          <a:xfrm>
            <a:off x="5285079" y="4439958"/>
            <a:ext cx="6726390" cy="1807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9877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vert="horz" wrap="square" lIns="146304" tIns="91440" rIns="146304" bIns="91440" rtlCol="0" anchor="t">
            <a:noAutofit/>
          </a:bodyPr>
          <a:lstStyle/>
          <a:p>
            <a:r>
              <a:rPr lang="en-US" sz="4400">
                <a:solidFill>
                  <a:schemeClr val="accent3"/>
                </a:solidFill>
              </a:rPr>
              <a:t>Modernization Strategy: Business Intelligence</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8" y="1189493"/>
            <a:ext cx="6037558" cy="4708981"/>
          </a:xfrm>
        </p:spPr>
        <p:txBody>
          <a:bodyPr/>
          <a:lstStyle/>
          <a:p>
            <a:pPr marL="457200" indent="-457200"/>
            <a:r>
              <a:rPr lang="en-US" sz="2800">
                <a:solidFill>
                  <a:schemeClr val="tx1">
                    <a:lumMod val="50000"/>
                  </a:schemeClr>
                </a:solidFill>
              </a:rPr>
              <a:t>SharePoint Online does not support SSRS, PowerPivot or PerformancePoint. </a:t>
            </a:r>
          </a:p>
          <a:p>
            <a:pPr marL="457200" indent="-457200"/>
            <a:r>
              <a:rPr lang="en-US" sz="2800">
                <a:solidFill>
                  <a:schemeClr val="tx1">
                    <a:lumMod val="50000"/>
                  </a:schemeClr>
                </a:solidFill>
              </a:rPr>
              <a:t>Recreate dashboards and reports in </a:t>
            </a:r>
            <a:r>
              <a:rPr lang="en-US" sz="2800">
                <a:solidFill>
                  <a:schemeClr val="accent3"/>
                </a:solidFill>
              </a:rPr>
              <a:t>Power BI</a:t>
            </a:r>
            <a:r>
              <a:rPr lang="en-US" sz="2800">
                <a:solidFill>
                  <a:schemeClr val="tx1">
                    <a:lumMod val="50000"/>
                  </a:schemeClr>
                </a:solidFill>
              </a:rPr>
              <a:t>.</a:t>
            </a:r>
          </a:p>
          <a:p>
            <a:pPr marL="457200" indent="-457200"/>
            <a:r>
              <a:rPr lang="en-US" sz="2800">
                <a:solidFill>
                  <a:schemeClr val="tx1">
                    <a:lumMod val="50000"/>
                  </a:schemeClr>
                </a:solidFill>
              </a:rPr>
              <a:t>Power BI is a successor to the classic business intelligence products.</a:t>
            </a:r>
          </a:p>
          <a:p>
            <a:pPr marL="457200" indent="-457200"/>
            <a:r>
              <a:rPr lang="en-US" sz="2800">
                <a:solidFill>
                  <a:schemeClr val="tx1">
                    <a:lumMod val="50000"/>
                  </a:schemeClr>
                </a:solidFill>
              </a:rPr>
              <a:t>Power BI webparts can be added to SharePoint, Microsoft Teams or accessed through the App. </a:t>
            </a:r>
          </a:p>
        </p:txBody>
      </p:sp>
      <p:pic>
        <p:nvPicPr>
          <p:cNvPr id="3" name="Picture 2" descr="Screenshot of a PowerBI Dashboard">
            <a:extLst>
              <a:ext uri="{FF2B5EF4-FFF2-40B4-BE49-F238E27FC236}">
                <a16:creationId xmlns:a16="http://schemas.microsoft.com/office/drawing/2014/main" id="{C68EDEE6-8676-4663-BBC2-28D281AF1450}"/>
              </a:ext>
            </a:extLst>
          </p:cNvPr>
          <p:cNvPicPr>
            <a:picLocks noChangeAspect="1"/>
          </p:cNvPicPr>
          <p:nvPr/>
        </p:nvPicPr>
        <p:blipFill>
          <a:blip r:embed="rId3"/>
          <a:stretch>
            <a:fillRect/>
          </a:stretch>
        </p:blipFill>
        <p:spPr>
          <a:xfrm>
            <a:off x="6221899" y="1945291"/>
            <a:ext cx="5788079" cy="3585183"/>
          </a:xfrm>
          <a:prstGeom prst="rect">
            <a:avLst/>
          </a:prstGeom>
        </p:spPr>
      </p:pic>
    </p:spTree>
    <p:extLst>
      <p:ext uri="{BB962C8B-B14F-4D97-AF65-F5344CB8AC3E}">
        <p14:creationId xmlns:p14="http://schemas.microsoft.com/office/powerpoint/2010/main" val="5765224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400">
                <a:solidFill>
                  <a:schemeClr val="accent3"/>
                </a:solidFill>
              </a:rPr>
              <a:t>Modernization Strategy: Collaboration</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1189494"/>
            <a:ext cx="11079576" cy="1908215"/>
          </a:xfrm>
        </p:spPr>
        <p:txBody>
          <a:bodyPr vert="horz" wrap="square" lIns="146304" tIns="91440" rIns="146304" bIns="91440" rtlCol="0" anchor="t">
            <a:spAutoFit/>
          </a:bodyPr>
          <a:lstStyle/>
          <a:p>
            <a:pPr marL="335915" indent="-335915"/>
            <a:r>
              <a:rPr lang="en-US" sz="2800">
                <a:solidFill>
                  <a:schemeClr val="tx1">
                    <a:lumMod val="50000"/>
                  </a:schemeClr>
                </a:solidFill>
              </a:rPr>
              <a:t>Migrate classic team sites </a:t>
            </a:r>
            <a:r>
              <a:rPr lang="en-US" sz="2400">
                <a:solidFill>
                  <a:schemeClr val="tx1">
                    <a:lumMod val="50000"/>
                  </a:schemeClr>
                </a:solidFill>
              </a:rPr>
              <a:t>(STS#0) </a:t>
            </a:r>
            <a:r>
              <a:rPr lang="en-US" sz="2800">
                <a:solidFill>
                  <a:schemeClr val="tx1">
                    <a:lumMod val="50000"/>
                  </a:schemeClr>
                </a:solidFill>
              </a:rPr>
              <a:t>in SharePoint Server to </a:t>
            </a:r>
            <a:r>
              <a:rPr lang="en-US" sz="2800">
                <a:solidFill>
                  <a:schemeClr val="accent3"/>
                </a:solidFill>
              </a:rPr>
              <a:t>Modern Team Sites </a:t>
            </a:r>
            <a:r>
              <a:rPr lang="en-US" sz="2400">
                <a:solidFill>
                  <a:schemeClr val="tx1">
                    <a:lumMod val="50000"/>
                  </a:schemeClr>
                </a:solidFill>
              </a:rPr>
              <a:t>(STS#3) </a:t>
            </a:r>
            <a:r>
              <a:rPr lang="en-US" sz="2800">
                <a:solidFill>
                  <a:schemeClr val="tx1">
                    <a:lumMod val="50000"/>
                  </a:schemeClr>
                </a:solidFill>
              </a:rPr>
              <a:t>in SharePoint Online.</a:t>
            </a:r>
            <a:endParaRPr lang="en-US">
              <a:solidFill>
                <a:schemeClr val="tx1">
                  <a:lumMod val="50000"/>
                </a:schemeClr>
              </a:solidFill>
            </a:endParaRPr>
          </a:p>
          <a:p>
            <a:pPr marL="335915" indent="-335915"/>
            <a:r>
              <a:rPr lang="en-US" sz="2800">
                <a:solidFill>
                  <a:schemeClr val="tx1">
                    <a:lumMod val="50000"/>
                  </a:schemeClr>
                </a:solidFill>
              </a:rPr>
              <a:t>Connect Modern Team Sites to </a:t>
            </a:r>
            <a:r>
              <a:rPr lang="en-US" sz="2800">
                <a:solidFill>
                  <a:schemeClr val="accent3"/>
                </a:solidFill>
              </a:rPr>
              <a:t>Microsoft 365 Groups</a:t>
            </a:r>
            <a:r>
              <a:rPr lang="en-US" sz="2800">
                <a:solidFill>
                  <a:schemeClr val="tx1">
                    <a:lumMod val="50000"/>
                  </a:schemeClr>
                </a:solidFill>
              </a:rPr>
              <a:t>.</a:t>
            </a:r>
            <a:endParaRPr lang="en-US" sz="2800">
              <a:solidFill>
                <a:schemeClr val="tx1">
                  <a:lumMod val="50000"/>
                </a:schemeClr>
              </a:solidFill>
              <a:cs typeface="Segoe UI Light"/>
            </a:endParaRPr>
          </a:p>
          <a:p>
            <a:pPr marL="335915" indent="-335915"/>
            <a:r>
              <a:rPr lang="en-US" sz="2800">
                <a:solidFill>
                  <a:schemeClr val="tx1">
                    <a:lumMod val="50000"/>
                  </a:schemeClr>
                </a:solidFill>
              </a:rPr>
              <a:t>Add </a:t>
            </a:r>
            <a:r>
              <a:rPr lang="en-US" sz="2800">
                <a:solidFill>
                  <a:schemeClr val="accent3"/>
                </a:solidFill>
              </a:rPr>
              <a:t>Microsoft Teams</a:t>
            </a:r>
            <a:r>
              <a:rPr lang="en-US" sz="2800">
                <a:solidFill>
                  <a:schemeClr val="tx1">
                    <a:lumMod val="50000"/>
                  </a:schemeClr>
                </a:solidFill>
              </a:rPr>
              <a:t>. </a:t>
            </a:r>
            <a:endParaRPr lang="en-US" sz="2800">
              <a:solidFill>
                <a:schemeClr val="tx1">
                  <a:lumMod val="50000"/>
                </a:schemeClr>
              </a:solidFill>
              <a:cs typeface="Segoe UI Light"/>
            </a:endParaRPr>
          </a:p>
        </p:txBody>
      </p:sp>
      <p:pic>
        <p:nvPicPr>
          <p:cNvPr id="3" name="Picture 2" descr="Image of a standard SharePoint Team site.  Highlighting the Microsoft Teams icon to create a Team">
            <a:extLst>
              <a:ext uri="{FF2B5EF4-FFF2-40B4-BE49-F238E27FC236}">
                <a16:creationId xmlns:a16="http://schemas.microsoft.com/office/drawing/2014/main" id="{169B32F7-9FA0-463D-8419-F34B6D415EEE}"/>
              </a:ext>
            </a:extLst>
          </p:cNvPr>
          <p:cNvPicPr>
            <a:picLocks noChangeAspect="1"/>
          </p:cNvPicPr>
          <p:nvPr/>
        </p:nvPicPr>
        <p:blipFill>
          <a:blip r:embed="rId3"/>
          <a:stretch>
            <a:fillRect/>
          </a:stretch>
        </p:blipFill>
        <p:spPr>
          <a:xfrm>
            <a:off x="1162160" y="3367043"/>
            <a:ext cx="9867680" cy="3303996"/>
          </a:xfrm>
          <a:prstGeom prst="rect">
            <a:avLst/>
          </a:prstGeom>
        </p:spPr>
      </p:pic>
    </p:spTree>
    <p:extLst>
      <p:ext uri="{BB962C8B-B14F-4D97-AF65-F5344CB8AC3E}">
        <p14:creationId xmlns:p14="http://schemas.microsoft.com/office/powerpoint/2010/main" val="21722992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D6971-4FE7-43FE-93FB-421E5B25CDD6}"/>
              </a:ext>
            </a:extLst>
          </p:cNvPr>
          <p:cNvSpPr>
            <a:spLocks noGrp="1"/>
          </p:cNvSpPr>
          <p:nvPr>
            <p:ph type="title"/>
          </p:nvPr>
        </p:nvSpPr>
        <p:spPr/>
        <p:txBody>
          <a:bodyPr vert="horz" wrap="square" lIns="146304" tIns="91440" rIns="146304" bIns="91440" rtlCol="0" anchor="t">
            <a:noAutofit/>
          </a:bodyPr>
          <a:lstStyle/>
          <a:p>
            <a:r>
              <a:rPr lang="en-US" sz="4400">
                <a:solidFill>
                  <a:schemeClr val="accent3"/>
                </a:solidFill>
              </a:rPr>
              <a:t>Modernization Strategy: Security and Compliance</a:t>
            </a:r>
          </a:p>
        </p:txBody>
      </p:sp>
      <p:sp>
        <p:nvSpPr>
          <p:cNvPr id="2" name="Text Placeholder 1">
            <a:extLst>
              <a:ext uri="{FF2B5EF4-FFF2-40B4-BE49-F238E27FC236}">
                <a16:creationId xmlns:a16="http://schemas.microsoft.com/office/drawing/2014/main" id="{D130A4A3-A173-4C79-B732-ECF82F22B806}"/>
              </a:ext>
            </a:extLst>
          </p:cNvPr>
          <p:cNvSpPr>
            <a:spLocks noGrp="1"/>
          </p:cNvSpPr>
          <p:nvPr>
            <p:ph type="body" sz="quarter" idx="10"/>
          </p:nvPr>
        </p:nvSpPr>
        <p:spPr>
          <a:xfrm>
            <a:off x="266920" y="1189176"/>
            <a:ext cx="11925080" cy="1822037"/>
          </a:xfrm>
        </p:spPr>
        <p:txBody>
          <a:bodyPr vert="horz" wrap="square" lIns="146304" tIns="91440" rIns="146304" bIns="91440" rtlCol="0" anchor="t">
            <a:spAutoFit/>
          </a:bodyPr>
          <a:lstStyle/>
          <a:p>
            <a:pPr marL="335915" indent="-335915"/>
            <a:r>
              <a:rPr lang="en-US" sz="2800">
                <a:solidFill>
                  <a:schemeClr val="tx1">
                    <a:lumMod val="50000"/>
                  </a:schemeClr>
                </a:solidFill>
              </a:rPr>
              <a:t>Many security and compliance features are only available in M365 (there is no on-premises equivalent feature).</a:t>
            </a:r>
            <a:endParaRPr lang="en-US">
              <a:solidFill>
                <a:schemeClr val="tx1">
                  <a:lumMod val="50000"/>
                </a:schemeClr>
              </a:solidFill>
            </a:endParaRPr>
          </a:p>
          <a:p>
            <a:pPr marL="335915" indent="-335915"/>
            <a:r>
              <a:rPr lang="en-US" sz="2800">
                <a:solidFill>
                  <a:schemeClr val="tx1">
                    <a:lumMod val="50000"/>
                  </a:schemeClr>
                </a:solidFill>
              </a:rPr>
              <a:t>Replace legacy security and compliance features with M365 built-in capabilities:</a:t>
            </a:r>
            <a:endParaRPr lang="en-US" sz="2800">
              <a:solidFill>
                <a:schemeClr val="tx1">
                  <a:lumMod val="50000"/>
                </a:schemeClr>
              </a:solidFill>
              <a:cs typeface="Segoe UI Light"/>
            </a:endParaRPr>
          </a:p>
        </p:txBody>
      </p:sp>
      <p:graphicFrame>
        <p:nvGraphicFramePr>
          <p:cNvPr id="5" name="Diagram 4" descr="Side by side comparison of compliance features in SharePoint Server compared with compliance features in O365 ">
            <a:extLst>
              <a:ext uri="{FF2B5EF4-FFF2-40B4-BE49-F238E27FC236}">
                <a16:creationId xmlns:a16="http://schemas.microsoft.com/office/drawing/2014/main" id="{94688BAA-D507-432D-8521-FF2AC6336B7D}"/>
              </a:ext>
            </a:extLst>
          </p:cNvPr>
          <p:cNvGraphicFramePr/>
          <p:nvPr>
            <p:extLst>
              <p:ext uri="{D42A27DB-BD31-4B8C-83A1-F6EECF244321}">
                <p14:modId xmlns:p14="http://schemas.microsoft.com/office/powerpoint/2010/main" val="4272381949"/>
              </p:ext>
            </p:extLst>
          </p:nvPr>
        </p:nvGraphicFramePr>
        <p:xfrm>
          <a:off x="2433678" y="3187761"/>
          <a:ext cx="7591564" cy="33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2830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39" y="289511"/>
            <a:ext cx="11783287" cy="899665"/>
          </a:xfrm>
        </p:spPr>
        <p:txBody>
          <a:bodyPr/>
          <a:lstStyle/>
          <a:p>
            <a:r>
              <a:rPr lang="en-US" sz="4313">
                <a:solidFill>
                  <a:schemeClr val="accent3"/>
                </a:solidFill>
              </a:rPr>
              <a:t>Modernization Scanner</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40" y="1189494"/>
            <a:ext cx="5761879" cy="4708981"/>
          </a:xfrm>
        </p:spPr>
        <p:txBody>
          <a:bodyPr vert="horz" wrap="square" lIns="146304" tIns="91440" rIns="146304" bIns="91440" rtlCol="0" anchor="t">
            <a:spAutoFit/>
          </a:bodyPr>
          <a:lstStyle/>
          <a:p>
            <a:pPr marL="335915" indent="-335915"/>
            <a:r>
              <a:rPr lang="en-US" sz="2800">
                <a:solidFill>
                  <a:schemeClr val="tx1">
                    <a:lumMod val="50000"/>
                  </a:schemeClr>
                </a:solidFill>
              </a:rPr>
              <a:t>Tool that will scan your tenant to identify sites that can be modernized.</a:t>
            </a:r>
          </a:p>
          <a:p>
            <a:pPr marL="335915" indent="-335915"/>
            <a:r>
              <a:rPr lang="en-US" sz="2800">
                <a:solidFill>
                  <a:schemeClr val="tx1">
                    <a:lumMod val="50000"/>
                  </a:schemeClr>
                </a:solidFill>
              </a:rPr>
              <a:t>For organizations that have existing Classic workloads in SharePoint Online. </a:t>
            </a:r>
          </a:p>
          <a:p>
            <a:pPr marL="335915" indent="-335915"/>
            <a:r>
              <a:rPr lang="en-US" sz="2800">
                <a:solidFill>
                  <a:schemeClr val="tx1">
                    <a:lumMod val="50000"/>
                  </a:schemeClr>
                </a:solidFill>
              </a:rPr>
              <a:t>Provides reports with guidance on several modernization issues.</a:t>
            </a:r>
            <a:endParaRPr lang="en-US" sz="2800">
              <a:solidFill>
                <a:schemeClr val="tx1">
                  <a:lumMod val="50000"/>
                </a:schemeClr>
              </a:solidFill>
              <a:cs typeface="Segoe UI Light"/>
            </a:endParaRPr>
          </a:p>
          <a:p>
            <a:pPr marL="335915" indent="-335915"/>
            <a:r>
              <a:rPr lang="en-US" sz="2800">
                <a:solidFill>
                  <a:schemeClr val="tx1">
                    <a:lumMod val="50000"/>
                  </a:schemeClr>
                </a:solidFill>
              </a:rPr>
              <a:t>Requires admin to set up an authentication strategy for the scanner.</a:t>
            </a:r>
            <a:endParaRPr lang="en-US" sz="2800">
              <a:solidFill>
                <a:schemeClr val="tx1">
                  <a:lumMod val="50000"/>
                </a:schemeClr>
              </a:solidFill>
              <a:cs typeface="Segoe UI Light"/>
            </a:endParaRPr>
          </a:p>
        </p:txBody>
      </p:sp>
      <p:pic>
        <p:nvPicPr>
          <p:cNvPr id="2" name="Picture 1" descr="Screenshot of the Modernization Scanner interface">
            <a:extLst>
              <a:ext uri="{FF2B5EF4-FFF2-40B4-BE49-F238E27FC236}">
                <a16:creationId xmlns:a16="http://schemas.microsoft.com/office/drawing/2014/main" id="{DB938996-F2AE-489C-BA04-43BF4F7A7EC1}"/>
              </a:ext>
            </a:extLst>
          </p:cNvPr>
          <p:cNvPicPr>
            <a:picLocks noChangeAspect="1"/>
          </p:cNvPicPr>
          <p:nvPr/>
        </p:nvPicPr>
        <p:blipFill>
          <a:blip r:embed="rId3"/>
          <a:stretch>
            <a:fillRect/>
          </a:stretch>
        </p:blipFill>
        <p:spPr>
          <a:xfrm>
            <a:off x="6160882" y="1368878"/>
            <a:ext cx="5014357" cy="4120243"/>
          </a:xfrm>
          <a:prstGeom prst="rect">
            <a:avLst/>
          </a:prstGeom>
        </p:spPr>
      </p:pic>
      <p:sp>
        <p:nvSpPr>
          <p:cNvPr id="6" name="TextBox 5">
            <a:extLst>
              <a:ext uri="{FF2B5EF4-FFF2-40B4-BE49-F238E27FC236}">
                <a16:creationId xmlns:a16="http://schemas.microsoft.com/office/drawing/2014/main" id="{E628E484-1739-417B-ADF8-4FFD40BAE5FF}"/>
              </a:ext>
            </a:extLst>
          </p:cNvPr>
          <p:cNvSpPr txBox="1"/>
          <p:nvPr/>
        </p:nvSpPr>
        <p:spPr>
          <a:xfrm>
            <a:off x="4736220" y="6229935"/>
            <a:ext cx="10079765" cy="338554"/>
          </a:xfrm>
          <a:prstGeom prst="rect">
            <a:avLst/>
          </a:prstGeom>
          <a:noFill/>
        </p:spPr>
        <p:txBody>
          <a:bodyPr wrap="square">
            <a:spAutoFit/>
          </a:bodyPr>
          <a:lstStyle/>
          <a:p>
            <a:r>
              <a:rPr lang="en-US" sz="1600">
                <a:hlinkClick r:id="rId4"/>
              </a:rPr>
              <a:t>https://docs.microsoft.com/en-us/sharepoint/dev/transform/modernize-scanner</a:t>
            </a:r>
            <a:endParaRPr lang="en-US" sz="1600"/>
          </a:p>
        </p:txBody>
      </p:sp>
    </p:spTree>
    <p:extLst>
      <p:ext uri="{BB962C8B-B14F-4D97-AF65-F5344CB8AC3E}">
        <p14:creationId xmlns:p14="http://schemas.microsoft.com/office/powerpoint/2010/main" val="523778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a:solidFill>
                  <a:schemeClr val="tx2"/>
                </a:solidFill>
              </a:rPr>
              <a:t>How to view this presentation?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p:cNvSpPr>
            <a:spLocks noGrp="1"/>
          </p:cNvSpPr>
          <p:nvPr>
            <p:ph type="body" sz="quarter" idx="13"/>
          </p:nvPr>
        </p:nvSpPr>
        <p:spPr>
          <a:xfrm>
            <a:off x="403144" y="1400592"/>
            <a:ext cx="11172383" cy="4955345"/>
          </a:xfrm>
        </p:spPr>
        <p:txBody>
          <a:bodyPr/>
          <a:lstStyle/>
          <a:p>
            <a:pPr>
              <a:spcAft>
                <a:spcPts val="0"/>
              </a:spcAft>
            </a:pPr>
            <a:r>
              <a:rPr lang="en-US"/>
              <a:t>To switch to the </a:t>
            </a:r>
            <a:r>
              <a:rPr lang="en-US" b="1"/>
              <a:t>Notes Page </a:t>
            </a:r>
            <a:r>
              <a:rPr lang="en-US"/>
              <a:t>view:</a:t>
            </a:r>
          </a:p>
          <a:p>
            <a:pPr lvl="1"/>
            <a:r>
              <a:rPr lang="en-US"/>
              <a:t>On the ribbon, select the </a:t>
            </a:r>
            <a:r>
              <a:rPr lang="en-US" b="1"/>
              <a:t>View </a:t>
            </a:r>
            <a:r>
              <a:rPr lang="en-US"/>
              <a:t>tab, and then select </a:t>
            </a:r>
            <a:r>
              <a:rPr lang="en-US" b="1"/>
              <a:t>Notes Page</a:t>
            </a:r>
          </a:p>
          <a:p>
            <a:pPr lvl="1"/>
            <a:endParaRPr lang="en-US"/>
          </a:p>
          <a:p>
            <a:pPr>
              <a:spcAft>
                <a:spcPts val="0"/>
              </a:spcAft>
            </a:pPr>
            <a:r>
              <a:rPr lang="en-US"/>
              <a:t>To navigate through notes, use the Page Up and Page Down keys</a:t>
            </a:r>
          </a:p>
          <a:p>
            <a:pPr lvl="1"/>
            <a:r>
              <a:rPr lang="en-US"/>
              <a:t>Zoom in or zoom out, if required</a:t>
            </a:r>
          </a:p>
          <a:p>
            <a:pPr lvl="1"/>
            <a:endParaRPr lang="en-US"/>
          </a:p>
          <a:p>
            <a:pPr>
              <a:spcAft>
                <a:spcPts val="0"/>
              </a:spcAft>
            </a:pPr>
            <a:r>
              <a:rPr lang="en-US"/>
              <a:t>In the </a:t>
            </a:r>
            <a:r>
              <a:rPr lang="en-US" b="1"/>
              <a:t>Notes Page </a:t>
            </a:r>
            <a:r>
              <a:rPr lang="en-US"/>
              <a:t>view, you can:</a:t>
            </a:r>
          </a:p>
          <a:p>
            <a:pPr lvl="1"/>
            <a:r>
              <a:rPr lang="en-US"/>
              <a:t>Read any supporting text—now, or after the delivery</a:t>
            </a:r>
          </a:p>
          <a:p>
            <a:pPr lvl="1"/>
            <a:r>
              <a:rPr lang="en-US"/>
              <a:t>Add notes to your copy of the presentation, if required</a:t>
            </a:r>
          </a:p>
          <a:p>
            <a:pPr lvl="1"/>
            <a:endParaRPr lang="en-US"/>
          </a:p>
          <a:p>
            <a:pPr>
              <a:spcAft>
                <a:spcPts val="0"/>
              </a:spcAft>
            </a:pPr>
            <a:r>
              <a:rPr lang="en-US"/>
              <a:t>Take the presentation files home with you</a:t>
            </a:r>
          </a:p>
          <a:p>
            <a:endParaRPr lang="en-US"/>
          </a:p>
        </p:txBody>
      </p:sp>
    </p:spTree>
    <p:extLst>
      <p:ext uri="{BB962C8B-B14F-4D97-AF65-F5344CB8AC3E}">
        <p14:creationId xmlns:p14="http://schemas.microsoft.com/office/powerpoint/2010/main" val="4089474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098762"/>
          </a:xfrm>
        </p:spPr>
        <p:txBody>
          <a:bodyPr/>
          <a:lstStyle/>
          <a:p>
            <a:r>
              <a:rPr lang="en-US" sz="6600"/>
              <a:t>Go-live Cutover Considerations</a:t>
            </a:r>
            <a:endParaRPr lang="en-US" sz="7050">
              <a:cs typeface="Segoe UI"/>
            </a:endParaRPr>
          </a:p>
        </p:txBody>
      </p:sp>
    </p:spTree>
    <p:extLst>
      <p:ext uri="{BB962C8B-B14F-4D97-AF65-F5344CB8AC3E}">
        <p14:creationId xmlns:p14="http://schemas.microsoft.com/office/powerpoint/2010/main" val="35984576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Go-live Cutover Considerations Overview</a:t>
            </a:r>
            <a:endParaRPr lang="en-US" sz="3529">
              <a:solidFill>
                <a:schemeClr val="accent3"/>
              </a:solidFill>
            </a:endParaRPr>
          </a:p>
        </p:txBody>
      </p:sp>
      <p:sp>
        <p:nvSpPr>
          <p:cNvPr id="3" name="Rectangle 2">
            <a:extLst>
              <a:ext uri="{FF2B5EF4-FFF2-40B4-BE49-F238E27FC236}">
                <a16:creationId xmlns:a16="http://schemas.microsoft.com/office/drawing/2014/main" id="{27FD194E-34A5-4EC8-A6DC-641582D992C9}"/>
              </a:ext>
            </a:extLst>
          </p:cNvPr>
          <p:cNvSpPr/>
          <p:nvPr/>
        </p:nvSpPr>
        <p:spPr>
          <a:xfrm>
            <a:off x="381159" y="3743822"/>
            <a:ext cx="11543921" cy="3906658"/>
          </a:xfrm>
          <a:prstGeom prst="rect">
            <a:avLst/>
          </a:prstGeom>
        </p:spPr>
        <p:txBody>
          <a:bodyPr lIns="91440" tIns="45720" rIns="91440" bIns="45720" anchor="t"/>
          <a:lstStyle/>
          <a:p>
            <a:pPr marL="457200" indent="-457200">
              <a:buFont typeface="Wingdings" panose="05000000000000000000" pitchFamily="2" charset="2"/>
              <a:buChar char="§"/>
            </a:pPr>
            <a:r>
              <a:rPr lang="en-US" sz="2800">
                <a:solidFill>
                  <a:schemeClr val="tx1">
                    <a:lumMod val="50000"/>
                  </a:schemeClr>
                </a:solidFill>
                <a:latin typeface="+mj-lt"/>
              </a:rPr>
              <a:t>Block access to the source environment by using read-only mode, have it act as a redirect, or make it offline. </a:t>
            </a:r>
            <a:endParaRPr lang="en-US" sz="2800">
              <a:solidFill>
                <a:schemeClr val="tx1">
                  <a:lumMod val="50000"/>
                </a:schemeClr>
              </a:solidFill>
              <a:latin typeface="+mj-lt"/>
              <a:cs typeface="Segoe UI Light"/>
            </a:endParaRPr>
          </a:p>
          <a:p>
            <a:pPr marL="457200" lvl="0" indent="-457200">
              <a:buFont typeface="Wingdings" panose="05000000000000000000" pitchFamily="2" charset="2"/>
              <a:buChar char="§"/>
            </a:pPr>
            <a:r>
              <a:rPr lang="en-US" sz="2800">
                <a:solidFill>
                  <a:schemeClr val="tx1">
                    <a:lumMod val="50000"/>
                  </a:schemeClr>
                </a:solidFill>
                <a:latin typeface="+mj-lt"/>
              </a:rPr>
              <a:t>Choose an approach:  Incremental or Full Cutover</a:t>
            </a:r>
          </a:p>
          <a:p>
            <a:pPr marL="457200" indent="-457200">
              <a:buFont typeface="Wingdings" panose="05000000000000000000" pitchFamily="2" charset="2"/>
              <a:buChar char="§"/>
            </a:pPr>
            <a:r>
              <a:rPr lang="en-US" sz="2800">
                <a:solidFill>
                  <a:schemeClr val="tx1">
                    <a:lumMod val="50000"/>
                  </a:schemeClr>
                </a:solidFill>
                <a:latin typeface="+mj-lt"/>
              </a:rPr>
              <a:t>Migrate in waves that can be staggered and overlapped.</a:t>
            </a:r>
          </a:p>
          <a:p>
            <a:pPr marL="457200" indent="-457200">
              <a:buFont typeface="Wingdings" panose="05000000000000000000" pitchFamily="2" charset="2"/>
              <a:buChar char="§"/>
            </a:pPr>
            <a:r>
              <a:rPr lang="en-US" sz="2800">
                <a:solidFill>
                  <a:schemeClr val="tx1">
                    <a:lumMod val="50000"/>
                  </a:schemeClr>
                </a:solidFill>
                <a:latin typeface="+mj-lt"/>
              </a:rPr>
              <a:t>Schedule migration using a migration plan.</a:t>
            </a:r>
          </a:p>
        </p:txBody>
      </p:sp>
      <p:pic>
        <p:nvPicPr>
          <p:cNvPr id="7" name="Picture 6" descr="Large group in a conference room holding a meeting. Business attire.">
            <a:extLst>
              <a:ext uri="{FF2B5EF4-FFF2-40B4-BE49-F238E27FC236}">
                <a16:creationId xmlns:a16="http://schemas.microsoft.com/office/drawing/2014/main" id="{6543A990-982F-4B44-9F35-4DFEA6C0C747}"/>
              </a:ext>
            </a:extLst>
          </p:cNvPr>
          <p:cNvPicPr>
            <a:picLocks/>
          </p:cNvPicPr>
          <p:nvPr/>
        </p:nvPicPr>
        <p:blipFill rotWithShape="1">
          <a:blip r:embed="rId3">
            <a:extLst>
              <a:ext uri="{28A0092B-C50C-407E-A947-70E740481C1C}">
                <a14:useLocalDpi xmlns:a14="http://schemas.microsoft.com/office/drawing/2010/main" val="0"/>
              </a:ext>
            </a:extLst>
          </a:blip>
          <a:srcRect t="14212" b="60640"/>
          <a:stretch/>
        </p:blipFill>
        <p:spPr>
          <a:xfrm>
            <a:off x="-1" y="1337810"/>
            <a:ext cx="12192000" cy="2044018"/>
          </a:xfrm>
          <a:prstGeom prst="rect">
            <a:avLst/>
          </a:prstGeom>
        </p:spPr>
      </p:pic>
    </p:spTree>
    <p:extLst>
      <p:ext uri="{BB962C8B-B14F-4D97-AF65-F5344CB8AC3E}">
        <p14:creationId xmlns:p14="http://schemas.microsoft.com/office/powerpoint/2010/main" val="2070215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Go-live Migration Approach - Incremental </a:t>
            </a:r>
            <a:endParaRPr lang="en-US" sz="3529">
              <a:solidFill>
                <a:schemeClr val="accent3"/>
              </a:solidFill>
            </a:endParaRPr>
          </a:p>
        </p:txBody>
      </p:sp>
      <p:sp>
        <p:nvSpPr>
          <p:cNvPr id="5" name="Rectangle 4">
            <a:extLst>
              <a:ext uri="{FF2B5EF4-FFF2-40B4-BE49-F238E27FC236}">
                <a16:creationId xmlns:a16="http://schemas.microsoft.com/office/drawing/2014/main" id="{0B55E5A0-4B6D-4434-9446-EA8AB0AFFA08}"/>
              </a:ext>
            </a:extLst>
          </p:cNvPr>
          <p:cNvSpPr/>
          <p:nvPr/>
        </p:nvSpPr>
        <p:spPr>
          <a:xfrm>
            <a:off x="378839" y="1097280"/>
            <a:ext cx="11980801" cy="4053840"/>
          </a:xfrm>
          <a:prstGeom prst="rect">
            <a:avLst/>
          </a:prstGeom>
        </p:spPr>
        <p:txBody>
          <a:bodyPr/>
          <a:lstStyle/>
          <a:p>
            <a:pPr marL="457200" lvl="0" indent="-457200">
              <a:buFont typeface="Arial" panose="020B0604020202020204" pitchFamily="34" charset="0"/>
              <a:buChar char="•"/>
            </a:pPr>
            <a:r>
              <a:rPr lang="en-US" sz="2800">
                <a:solidFill>
                  <a:schemeClr val="tx1">
                    <a:lumMod val="50000"/>
                  </a:schemeClr>
                </a:solidFill>
                <a:latin typeface="+mj-lt"/>
              </a:rPr>
              <a:t>Good for larger/complex sites.</a:t>
            </a:r>
          </a:p>
          <a:p>
            <a:pPr marL="457200" lvl="0" indent="-457200">
              <a:buFont typeface="Arial" panose="020B0604020202020204" pitchFamily="34" charset="0"/>
              <a:buChar char="•"/>
            </a:pPr>
            <a:r>
              <a:rPr lang="en-US" sz="2800">
                <a:solidFill>
                  <a:schemeClr val="tx1">
                    <a:lumMod val="50000"/>
                  </a:schemeClr>
                </a:solidFill>
                <a:latin typeface="+mj-lt"/>
              </a:rPr>
              <a:t>Shrinks downtime experienced by users.</a:t>
            </a:r>
          </a:p>
          <a:p>
            <a:pPr lvl="0"/>
            <a:endParaRPr lang="en-US" sz="2800" b="1">
              <a:solidFill>
                <a:schemeClr val="tx1">
                  <a:lumMod val="50000"/>
                </a:schemeClr>
              </a:solidFill>
              <a:latin typeface="+mj-lt"/>
            </a:endParaRPr>
          </a:p>
          <a:p>
            <a:pPr marL="457200" lvl="0" indent="-457200">
              <a:buFont typeface="Arial" panose="020B0604020202020204" pitchFamily="34" charset="0"/>
              <a:buChar char="•"/>
            </a:pPr>
            <a:endParaRPr lang="en-US" sz="2800">
              <a:solidFill>
                <a:schemeClr val="tx1">
                  <a:lumMod val="50000"/>
                </a:schemeClr>
              </a:solidFill>
              <a:latin typeface="+mj-lt"/>
            </a:endParaRPr>
          </a:p>
          <a:p>
            <a:pPr lvl="0"/>
            <a:endParaRPr lang="en-US" sz="2800">
              <a:solidFill>
                <a:schemeClr val="tx1">
                  <a:lumMod val="50000"/>
                </a:schemeClr>
              </a:solidFill>
              <a:latin typeface="+mj-lt"/>
            </a:endParaRPr>
          </a:p>
          <a:p>
            <a:pPr marL="457200" lvl="0" indent="-457200">
              <a:buFont typeface="Arial" panose="020B0604020202020204" pitchFamily="34" charset="0"/>
              <a:buChar char="•"/>
            </a:pPr>
            <a:r>
              <a:rPr lang="en-US" sz="2800">
                <a:solidFill>
                  <a:schemeClr val="tx1">
                    <a:lumMod val="50000"/>
                  </a:schemeClr>
                </a:solidFill>
                <a:latin typeface="+mj-lt"/>
              </a:rPr>
              <a:t>Initial “full” migration completed while users are still accessing the source.</a:t>
            </a:r>
          </a:p>
          <a:p>
            <a:pPr marL="457200" indent="-457200">
              <a:buFont typeface="Arial" panose="020B0604020202020204" pitchFamily="34" charset="0"/>
              <a:buChar char="•"/>
            </a:pPr>
            <a:r>
              <a:rPr lang="en-US" sz="2800">
                <a:solidFill>
                  <a:schemeClr val="tx1">
                    <a:lumMod val="50000"/>
                  </a:schemeClr>
                </a:solidFill>
                <a:latin typeface="+mj-lt"/>
              </a:rPr>
              <a:t>Post migration configuration on the target may be required (Workflows, Forms, etc.)</a:t>
            </a:r>
          </a:p>
          <a:p>
            <a:pPr marL="457200" lvl="0" indent="-457200">
              <a:buFont typeface="Arial" panose="020B0604020202020204" pitchFamily="34" charset="0"/>
              <a:buChar char="•"/>
            </a:pPr>
            <a:r>
              <a:rPr lang="en-US" sz="2800">
                <a:solidFill>
                  <a:schemeClr val="tx1">
                    <a:lumMod val="50000"/>
                  </a:schemeClr>
                </a:solidFill>
                <a:latin typeface="+mj-lt"/>
              </a:rPr>
              <a:t>Schedule cutover migration when source environment can be put in Read-Only mode (Night, Weekend, etc.). </a:t>
            </a:r>
          </a:p>
          <a:p>
            <a:pPr marL="457200" indent="-457200">
              <a:buFont typeface="Arial" panose="020B0604020202020204" pitchFamily="34" charset="0"/>
              <a:buChar char="•"/>
            </a:pPr>
            <a:r>
              <a:rPr lang="en-US" sz="2800">
                <a:solidFill>
                  <a:schemeClr val="tx1">
                    <a:lumMod val="50000"/>
                  </a:schemeClr>
                </a:solidFill>
                <a:latin typeface="+mj-lt"/>
              </a:rPr>
              <a:t>Check-in all files. (Checked-out files DO NOT migrate)</a:t>
            </a:r>
          </a:p>
          <a:p>
            <a:pPr marL="457200" lvl="0" indent="-457200">
              <a:buFont typeface="Arial" panose="020B0604020202020204" pitchFamily="34" charset="0"/>
              <a:buChar char="•"/>
            </a:pPr>
            <a:r>
              <a:rPr lang="en-US" sz="2800">
                <a:solidFill>
                  <a:schemeClr val="tx1">
                    <a:lumMod val="50000"/>
                  </a:schemeClr>
                </a:solidFill>
                <a:latin typeface="+mj-lt"/>
              </a:rPr>
              <a:t>Set source environment to Ready-Only.</a:t>
            </a:r>
          </a:p>
          <a:p>
            <a:pPr marL="457200" lvl="0" indent="-457200">
              <a:buFont typeface="Arial" panose="020B0604020202020204" pitchFamily="34" charset="0"/>
              <a:buChar char="•"/>
            </a:pPr>
            <a:r>
              <a:rPr lang="en-US" sz="2800">
                <a:solidFill>
                  <a:schemeClr val="tx1">
                    <a:lumMod val="50000"/>
                  </a:schemeClr>
                </a:solidFill>
                <a:latin typeface="+mj-lt"/>
              </a:rPr>
              <a:t>Perform final incremental migration.</a:t>
            </a:r>
          </a:p>
        </p:txBody>
      </p:sp>
      <p:sp>
        <p:nvSpPr>
          <p:cNvPr id="11" name="TextBox 10">
            <a:extLst>
              <a:ext uri="{FF2B5EF4-FFF2-40B4-BE49-F238E27FC236}">
                <a16:creationId xmlns:a16="http://schemas.microsoft.com/office/drawing/2014/main" id="{27FE484A-3C42-4856-90F5-98B67D19FFA8}"/>
              </a:ext>
            </a:extLst>
          </p:cNvPr>
          <p:cNvSpPr txBox="1"/>
          <p:nvPr/>
        </p:nvSpPr>
        <p:spPr>
          <a:xfrm>
            <a:off x="784860" y="2121961"/>
            <a:ext cx="10622280" cy="830997"/>
          </a:xfrm>
          <a:prstGeom prst="rect">
            <a:avLst/>
          </a:prstGeom>
          <a:solidFill>
            <a:schemeClr val="accent3"/>
          </a:solidFill>
        </p:spPr>
        <p:txBody>
          <a:bodyPr wrap="square">
            <a:spAutoFit/>
          </a:bodyPr>
          <a:lstStyle/>
          <a:p>
            <a:r>
              <a:rPr lang="en-US" sz="2400" b="1">
                <a:solidFill>
                  <a:schemeClr val="bg1"/>
                </a:solidFill>
                <a:latin typeface="+mj-lt"/>
              </a:rPr>
              <a:t>SPMT</a:t>
            </a:r>
            <a:r>
              <a:rPr lang="en-US" sz="2400">
                <a:solidFill>
                  <a:schemeClr val="bg1"/>
                </a:solidFill>
                <a:latin typeface="+mj-lt"/>
              </a:rPr>
              <a:t> incremental DOES NOT migrate ALL changes, for example: views, permissions, changes to web parts. </a:t>
            </a:r>
            <a:r>
              <a:rPr lang="en-US" sz="2400" b="1">
                <a:solidFill>
                  <a:schemeClr val="bg1"/>
                </a:solidFill>
                <a:latin typeface="+mj-lt"/>
              </a:rPr>
              <a:t>SPMT</a:t>
            </a:r>
            <a:r>
              <a:rPr lang="en-US" sz="2400">
                <a:solidFill>
                  <a:schemeClr val="bg1"/>
                </a:solidFill>
                <a:latin typeface="+mj-lt"/>
              </a:rPr>
              <a:t> incremental good for file/item changes.</a:t>
            </a:r>
          </a:p>
        </p:txBody>
      </p:sp>
    </p:spTree>
    <p:extLst>
      <p:ext uri="{BB962C8B-B14F-4D97-AF65-F5344CB8AC3E}">
        <p14:creationId xmlns:p14="http://schemas.microsoft.com/office/powerpoint/2010/main" val="28954895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Go-live Migration Approach - Incremental Example </a:t>
            </a:r>
            <a:endParaRPr lang="en-US" sz="3529">
              <a:solidFill>
                <a:schemeClr val="accent3"/>
              </a:solidFill>
            </a:endParaRPr>
          </a:p>
        </p:txBody>
      </p:sp>
      <p:pic>
        <p:nvPicPr>
          <p:cNvPr id="3" name="Picture 2" descr="Diagram showing a sample incremental migration plan. Breaks down migration over a four week period with Preparation activities in week 1 and week 2, migration activities in week 3, and validation activities in week 4. After validation is complete, an incremental migration is run to finalize the data. ">
            <a:extLst>
              <a:ext uri="{FF2B5EF4-FFF2-40B4-BE49-F238E27FC236}">
                <a16:creationId xmlns:a16="http://schemas.microsoft.com/office/drawing/2014/main" id="{C587307D-7843-4CD1-AD4B-0B6DD6B34836}"/>
              </a:ext>
            </a:extLst>
          </p:cNvPr>
          <p:cNvPicPr>
            <a:picLocks noChangeAspect="1"/>
          </p:cNvPicPr>
          <p:nvPr/>
        </p:nvPicPr>
        <p:blipFill>
          <a:blip r:embed="rId3"/>
          <a:stretch>
            <a:fillRect/>
          </a:stretch>
        </p:blipFill>
        <p:spPr>
          <a:xfrm>
            <a:off x="1465472" y="1274663"/>
            <a:ext cx="9261055" cy="5293826"/>
          </a:xfrm>
          <a:prstGeom prst="rect">
            <a:avLst/>
          </a:prstGeom>
        </p:spPr>
      </p:pic>
    </p:spTree>
    <p:extLst>
      <p:ext uri="{BB962C8B-B14F-4D97-AF65-F5344CB8AC3E}">
        <p14:creationId xmlns:p14="http://schemas.microsoft.com/office/powerpoint/2010/main" val="6725132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Go-live Migration Approach - Full</a:t>
            </a:r>
            <a:endParaRPr lang="en-US" sz="3529">
              <a:solidFill>
                <a:schemeClr val="accent3"/>
              </a:solidFill>
            </a:endParaRPr>
          </a:p>
        </p:txBody>
      </p:sp>
      <p:sp>
        <p:nvSpPr>
          <p:cNvPr id="5" name="TextBox 4">
            <a:extLst>
              <a:ext uri="{FF2B5EF4-FFF2-40B4-BE49-F238E27FC236}">
                <a16:creationId xmlns:a16="http://schemas.microsoft.com/office/drawing/2014/main" id="{1F6F3B18-7221-43E9-9F6C-62BE24781E71}"/>
              </a:ext>
            </a:extLst>
          </p:cNvPr>
          <p:cNvSpPr txBox="1"/>
          <p:nvPr/>
        </p:nvSpPr>
        <p:spPr>
          <a:xfrm>
            <a:off x="388832" y="1189176"/>
            <a:ext cx="10173769" cy="3970318"/>
          </a:xfrm>
          <a:prstGeom prst="rect">
            <a:avLst/>
          </a:prstGeom>
          <a:noFill/>
        </p:spPr>
        <p:txBody>
          <a:bodyPr wrap="square">
            <a:spAutoFit/>
          </a:bodyPr>
          <a:lstStyle/>
          <a:p>
            <a:pPr marL="457200" indent="-457200">
              <a:buFont typeface="Arial" panose="020B0604020202020204" pitchFamily="34" charset="0"/>
              <a:buChar char="•"/>
            </a:pPr>
            <a:r>
              <a:rPr lang="en-US" sz="2800">
                <a:solidFill>
                  <a:schemeClr val="tx1">
                    <a:lumMod val="50000"/>
                  </a:schemeClr>
                </a:solidFill>
                <a:latin typeface="+mj-lt"/>
              </a:rPr>
              <a:t>Check-in all files. </a:t>
            </a:r>
          </a:p>
          <a:p>
            <a:pPr marL="457200" indent="-457200">
              <a:buFont typeface="Arial" panose="020B0604020202020204" pitchFamily="34" charset="0"/>
              <a:buChar char="•"/>
            </a:pPr>
            <a:r>
              <a:rPr lang="en-US" sz="2800">
                <a:solidFill>
                  <a:schemeClr val="tx1">
                    <a:lumMod val="50000"/>
                  </a:schemeClr>
                </a:solidFill>
                <a:latin typeface="+mj-lt"/>
              </a:rPr>
              <a:t>Source content is set to Read-Only (or made unavailable to the users)</a:t>
            </a:r>
          </a:p>
          <a:p>
            <a:pPr marL="457200" indent="-457200">
              <a:buFont typeface="Arial" panose="020B0604020202020204" pitchFamily="34" charset="0"/>
              <a:buChar char="•"/>
            </a:pPr>
            <a:r>
              <a:rPr lang="en-US" sz="2800">
                <a:solidFill>
                  <a:schemeClr val="tx1">
                    <a:lumMod val="50000"/>
                  </a:schemeClr>
                </a:solidFill>
                <a:latin typeface="+mj-lt"/>
              </a:rPr>
              <a:t>Start Full migration to SharePoint Online target.</a:t>
            </a:r>
          </a:p>
          <a:p>
            <a:pPr marL="457200" indent="-457200">
              <a:buFont typeface="Arial" panose="020B0604020202020204" pitchFamily="34" charset="0"/>
              <a:buChar char="•"/>
            </a:pPr>
            <a:r>
              <a:rPr lang="en-US" sz="2800">
                <a:solidFill>
                  <a:schemeClr val="tx1">
                    <a:lumMod val="50000"/>
                  </a:schemeClr>
                </a:solidFill>
                <a:latin typeface="+mj-lt"/>
              </a:rPr>
              <a:t>Recommended for smaller/less-complex sites.</a:t>
            </a:r>
          </a:p>
          <a:p>
            <a:pPr marL="457200" indent="-457200">
              <a:buFont typeface="Arial" panose="020B0604020202020204" pitchFamily="34" charset="0"/>
              <a:buChar char="•"/>
            </a:pPr>
            <a:r>
              <a:rPr lang="en-US" sz="2800">
                <a:solidFill>
                  <a:schemeClr val="tx1">
                    <a:lumMod val="50000"/>
                  </a:schemeClr>
                </a:solidFill>
                <a:latin typeface="+mj-lt"/>
              </a:rPr>
              <a:t>Users cannot modify content on the sources until migration is complete.</a:t>
            </a:r>
          </a:p>
          <a:p>
            <a:pPr marL="457200" indent="-457200">
              <a:buFont typeface="Arial" panose="020B0604020202020204" pitchFamily="34" charset="0"/>
              <a:buChar char="•"/>
            </a:pPr>
            <a:r>
              <a:rPr lang="en-US" sz="2800">
                <a:solidFill>
                  <a:schemeClr val="tx1">
                    <a:lumMod val="50000"/>
                  </a:schemeClr>
                </a:solidFill>
                <a:latin typeface="+mj-lt"/>
              </a:rPr>
              <a:t>Post migration configuration may be required on the destination before ready for users. </a:t>
            </a:r>
          </a:p>
        </p:txBody>
      </p:sp>
      <p:sp>
        <p:nvSpPr>
          <p:cNvPr id="6" name="TextBox 5">
            <a:extLst>
              <a:ext uri="{FF2B5EF4-FFF2-40B4-BE49-F238E27FC236}">
                <a16:creationId xmlns:a16="http://schemas.microsoft.com/office/drawing/2014/main" id="{C0C1EC0E-65E0-4428-9BF4-857D22EB3ACB}"/>
              </a:ext>
            </a:extLst>
          </p:cNvPr>
          <p:cNvSpPr txBox="1"/>
          <p:nvPr/>
        </p:nvSpPr>
        <p:spPr>
          <a:xfrm>
            <a:off x="617220" y="5450163"/>
            <a:ext cx="10622280" cy="830997"/>
          </a:xfrm>
          <a:prstGeom prst="rect">
            <a:avLst/>
          </a:prstGeom>
          <a:solidFill>
            <a:schemeClr val="accent3"/>
          </a:solidFill>
        </p:spPr>
        <p:txBody>
          <a:bodyPr wrap="square">
            <a:spAutoFit/>
          </a:bodyPr>
          <a:lstStyle/>
          <a:p>
            <a:r>
              <a:rPr lang="en-US" sz="2400">
                <a:solidFill>
                  <a:schemeClr val="bg1"/>
                </a:solidFill>
                <a:latin typeface="+mj-lt"/>
              </a:rPr>
              <a:t>Full migrations can lead to extended downtimes!  Consider using multiple migration machines to speed things up.</a:t>
            </a:r>
          </a:p>
        </p:txBody>
      </p:sp>
    </p:spTree>
    <p:extLst>
      <p:ext uri="{BB962C8B-B14F-4D97-AF65-F5344CB8AC3E}">
        <p14:creationId xmlns:p14="http://schemas.microsoft.com/office/powerpoint/2010/main" val="21187500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Go-live Migration Approach - Full Example</a:t>
            </a:r>
            <a:endParaRPr lang="en-US" sz="3529">
              <a:solidFill>
                <a:schemeClr val="accent3"/>
              </a:solidFill>
            </a:endParaRPr>
          </a:p>
        </p:txBody>
      </p:sp>
      <p:pic>
        <p:nvPicPr>
          <p:cNvPr id="3" name="Picture 2" descr="Diagram showing a sample Cutover migration plan. Breaks down migration over a four week period with Preparation activities in week 1 and week 2, validation activities in week 3, and migration activities in week 4. ">
            <a:extLst>
              <a:ext uri="{FF2B5EF4-FFF2-40B4-BE49-F238E27FC236}">
                <a16:creationId xmlns:a16="http://schemas.microsoft.com/office/drawing/2014/main" id="{D986C9AE-6559-4781-8E2D-28A0298C4FD0}"/>
              </a:ext>
            </a:extLst>
          </p:cNvPr>
          <p:cNvPicPr>
            <a:picLocks noChangeAspect="1"/>
          </p:cNvPicPr>
          <p:nvPr/>
        </p:nvPicPr>
        <p:blipFill>
          <a:blip r:embed="rId3"/>
          <a:stretch>
            <a:fillRect/>
          </a:stretch>
        </p:blipFill>
        <p:spPr>
          <a:xfrm>
            <a:off x="1403941" y="1253086"/>
            <a:ext cx="9384118" cy="5315403"/>
          </a:xfrm>
          <a:prstGeom prst="rect">
            <a:avLst/>
          </a:prstGeom>
        </p:spPr>
      </p:pic>
    </p:spTree>
    <p:extLst>
      <p:ext uri="{BB962C8B-B14F-4D97-AF65-F5344CB8AC3E}">
        <p14:creationId xmlns:p14="http://schemas.microsoft.com/office/powerpoint/2010/main" val="4083132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Staggered Overlap Wave - Example</a:t>
            </a:r>
            <a:endParaRPr lang="en-US" sz="3529">
              <a:solidFill>
                <a:schemeClr val="accent3"/>
              </a:solidFill>
            </a:endParaRPr>
          </a:p>
        </p:txBody>
      </p:sp>
      <p:pic>
        <p:nvPicPr>
          <p:cNvPr id="3" name="Picture 2" descr="Diagram shows a four different migrations each broken down into four phases. Four each migration, after completing phase one, the diagram shows the next migration wave activities begin in parallel. ">
            <a:extLst>
              <a:ext uri="{FF2B5EF4-FFF2-40B4-BE49-F238E27FC236}">
                <a16:creationId xmlns:a16="http://schemas.microsoft.com/office/drawing/2014/main" id="{520ACF3D-E2D8-46C5-9AB0-533CD9D7AD94}"/>
              </a:ext>
            </a:extLst>
          </p:cNvPr>
          <p:cNvPicPr>
            <a:picLocks noChangeAspect="1"/>
          </p:cNvPicPr>
          <p:nvPr/>
        </p:nvPicPr>
        <p:blipFill>
          <a:blip r:embed="rId3"/>
          <a:stretch>
            <a:fillRect/>
          </a:stretch>
        </p:blipFill>
        <p:spPr>
          <a:xfrm>
            <a:off x="355432" y="2028758"/>
            <a:ext cx="11409700" cy="2860014"/>
          </a:xfrm>
          <a:prstGeom prst="rect">
            <a:avLst/>
          </a:prstGeom>
        </p:spPr>
      </p:pic>
    </p:spTree>
    <p:extLst>
      <p:ext uri="{BB962C8B-B14F-4D97-AF65-F5344CB8AC3E}">
        <p14:creationId xmlns:p14="http://schemas.microsoft.com/office/powerpoint/2010/main" val="1872906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Migration Plan - Example </a:t>
            </a:r>
            <a:endParaRPr lang="en-US" sz="3529">
              <a:solidFill>
                <a:schemeClr val="accent3"/>
              </a:solidFill>
            </a:endParaRPr>
          </a:p>
        </p:txBody>
      </p:sp>
      <p:pic>
        <p:nvPicPr>
          <p:cNvPr id="2" name="Picture 1" descr="Diagram which shows a sample migration plan stretching out over a 12 week horizon. Over the course of this 12 week horizon, Three waves of migrations are carried out, with each wave having four phases. There is also an Enablement phase before any of the migration waves begin, and a support phase after the migrations are all completed. ">
            <a:extLst>
              <a:ext uri="{FF2B5EF4-FFF2-40B4-BE49-F238E27FC236}">
                <a16:creationId xmlns:a16="http://schemas.microsoft.com/office/drawing/2014/main" id="{5C667069-D972-453D-A28D-8135C3B0C938}"/>
              </a:ext>
            </a:extLst>
          </p:cNvPr>
          <p:cNvPicPr>
            <a:picLocks noChangeAspect="1"/>
          </p:cNvPicPr>
          <p:nvPr/>
        </p:nvPicPr>
        <p:blipFill>
          <a:blip r:embed="rId3"/>
          <a:stretch>
            <a:fillRect/>
          </a:stretch>
        </p:blipFill>
        <p:spPr>
          <a:xfrm>
            <a:off x="192376" y="2553022"/>
            <a:ext cx="11807248" cy="1603342"/>
          </a:xfrm>
          <a:prstGeom prst="rect">
            <a:avLst/>
          </a:prstGeom>
        </p:spPr>
      </p:pic>
    </p:spTree>
    <p:extLst>
      <p:ext uri="{BB962C8B-B14F-4D97-AF65-F5344CB8AC3E}">
        <p14:creationId xmlns:p14="http://schemas.microsoft.com/office/powerpoint/2010/main" val="10670814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098762"/>
          </a:xfrm>
        </p:spPr>
        <p:txBody>
          <a:bodyPr/>
          <a:lstStyle/>
          <a:p>
            <a:r>
              <a:rPr lang="en-US" sz="6600"/>
              <a:t>Plan for Communication</a:t>
            </a:r>
            <a:endParaRPr lang="en-US" sz="7050"/>
          </a:p>
        </p:txBody>
      </p:sp>
    </p:spTree>
    <p:extLst>
      <p:ext uri="{BB962C8B-B14F-4D97-AF65-F5344CB8AC3E}">
        <p14:creationId xmlns:p14="http://schemas.microsoft.com/office/powerpoint/2010/main" val="26901636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Plan for Communication Overview</a:t>
            </a:r>
            <a:endParaRPr lang="en-US" sz="3529">
              <a:solidFill>
                <a:schemeClr val="accent3"/>
              </a:solidFill>
            </a:endParaRP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269239" y="3505200"/>
            <a:ext cx="11543921" cy="2991588"/>
          </a:xfrm>
        </p:spPr>
        <p:txBody>
          <a:bodyPr/>
          <a:lstStyle/>
          <a:p>
            <a:r>
              <a:rPr lang="en-US" sz="2800">
                <a:solidFill>
                  <a:schemeClr val="tx1">
                    <a:lumMod val="50000"/>
                  </a:schemeClr>
                </a:solidFill>
              </a:rPr>
              <a:t>Communication plan should make clear statements of timing, expectations and impact, including:</a:t>
            </a:r>
          </a:p>
          <a:p>
            <a:pPr lvl="1"/>
            <a:r>
              <a:rPr lang="en-US" sz="2400">
                <a:solidFill>
                  <a:schemeClr val="tx1">
                    <a:lumMod val="50000"/>
                  </a:schemeClr>
                </a:solidFill>
                <a:latin typeface="+mj-lt"/>
              </a:rPr>
              <a:t>The migration timeline</a:t>
            </a:r>
          </a:p>
          <a:p>
            <a:pPr lvl="1"/>
            <a:r>
              <a:rPr lang="en-US" sz="2400">
                <a:solidFill>
                  <a:schemeClr val="tx1">
                    <a:lumMod val="50000"/>
                  </a:schemeClr>
                </a:solidFill>
                <a:latin typeface="+mj-lt"/>
              </a:rPr>
              <a:t>How it will impact the users.</a:t>
            </a:r>
          </a:p>
          <a:p>
            <a:pPr lvl="1"/>
            <a:r>
              <a:rPr lang="en-US" sz="2400">
                <a:solidFill>
                  <a:schemeClr val="tx1">
                    <a:lumMod val="50000"/>
                  </a:schemeClr>
                </a:solidFill>
                <a:latin typeface="+mj-lt"/>
              </a:rPr>
              <a:t>Call out end user calls to action.</a:t>
            </a:r>
          </a:p>
          <a:p>
            <a:pPr lvl="1"/>
            <a:r>
              <a:rPr lang="en-US" sz="2400">
                <a:solidFill>
                  <a:schemeClr val="tx1">
                    <a:lumMod val="50000"/>
                  </a:schemeClr>
                </a:solidFill>
                <a:latin typeface="+mj-lt"/>
              </a:rPr>
              <a:t>Assure users that existing content is safe.</a:t>
            </a:r>
          </a:p>
          <a:p>
            <a:pPr lvl="1"/>
            <a:r>
              <a:rPr lang="en-US" sz="2400">
                <a:solidFill>
                  <a:schemeClr val="tx1">
                    <a:lumMod val="50000"/>
                  </a:schemeClr>
                </a:solidFill>
                <a:latin typeface="+mj-lt"/>
              </a:rPr>
              <a:t>Training materials, how-to-guides, and best practices. </a:t>
            </a:r>
          </a:p>
        </p:txBody>
      </p:sp>
      <p:pic>
        <p:nvPicPr>
          <p:cNvPr id="6" name="Picture 5" descr="Two male and one female worker in open office setting. Male worker is seated at workstation using a laptop. A male IT worker is standing and pointing to one of two desktop monitors (screen shows chart and graph; second screen shows blue Windows home screen). A seated female worker also looking at desktop monitors.">
            <a:extLst>
              <a:ext uri="{FF2B5EF4-FFF2-40B4-BE49-F238E27FC236}">
                <a16:creationId xmlns:a16="http://schemas.microsoft.com/office/drawing/2014/main" id="{E72308F1-DD24-4C15-9587-646D36FDFEB1}"/>
              </a:ext>
            </a:extLst>
          </p:cNvPr>
          <p:cNvPicPr>
            <a:picLocks noChangeAspect="1"/>
          </p:cNvPicPr>
          <p:nvPr/>
        </p:nvPicPr>
        <p:blipFill rotWithShape="1">
          <a:blip r:embed="rId3">
            <a:extLst>
              <a:ext uri="{28A0092B-C50C-407E-A947-70E740481C1C}">
                <a14:useLocalDpi xmlns:a14="http://schemas.microsoft.com/office/drawing/2010/main" val="0"/>
              </a:ext>
            </a:extLst>
          </a:blip>
          <a:srcRect l="2365" t="22746" r="2971" b="15997"/>
          <a:stretch/>
        </p:blipFill>
        <p:spPr>
          <a:xfrm>
            <a:off x="491383" y="1076492"/>
            <a:ext cx="5337918" cy="2306788"/>
          </a:xfrm>
          <a:custGeom>
            <a:avLst/>
            <a:gdLst>
              <a:gd name="connsiteX0" fmla="*/ 0 w 5337918"/>
              <a:gd name="connsiteY0" fmla="*/ 0 h 2306788"/>
              <a:gd name="connsiteX1" fmla="*/ 5337918 w 5337918"/>
              <a:gd name="connsiteY1" fmla="*/ 0 h 2306788"/>
              <a:gd name="connsiteX2" fmla="*/ 5337918 w 5337918"/>
              <a:gd name="connsiteY2" fmla="*/ 2306788 h 2306788"/>
              <a:gd name="connsiteX3" fmla="*/ 0 w 5337918"/>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5337918" h="2306788">
                <a:moveTo>
                  <a:pt x="0" y="0"/>
                </a:moveTo>
                <a:lnTo>
                  <a:pt x="5337918" y="0"/>
                </a:lnTo>
                <a:lnTo>
                  <a:pt x="5337918" y="2306788"/>
                </a:lnTo>
                <a:lnTo>
                  <a:pt x="0" y="2306788"/>
                </a:lnTo>
                <a:close/>
              </a:path>
            </a:pathLst>
          </a:custGeom>
        </p:spPr>
      </p:pic>
      <p:pic>
        <p:nvPicPr>
          <p:cNvPr id="9" name="Picture 8" descr="Female mobile professional on the go working on a laptop">
            <a:extLst>
              <a:ext uri="{FF2B5EF4-FFF2-40B4-BE49-F238E27FC236}">
                <a16:creationId xmlns:a16="http://schemas.microsoft.com/office/drawing/2014/main" id="{3E459F00-B6E7-4260-8D7F-87AF77D26F60}"/>
              </a:ext>
            </a:extLst>
          </p:cNvPr>
          <p:cNvPicPr>
            <a:picLocks noChangeAspect="1"/>
          </p:cNvPicPr>
          <p:nvPr/>
        </p:nvPicPr>
        <p:blipFill rotWithShape="1">
          <a:blip r:embed="rId4">
            <a:extLst>
              <a:ext uri="{28A0092B-C50C-407E-A947-70E740481C1C}">
                <a14:useLocalDpi xmlns:a14="http://schemas.microsoft.com/office/drawing/2010/main" val="0"/>
              </a:ext>
            </a:extLst>
          </a:blip>
          <a:srcRect l="353" t="16407" r="634" b="19401"/>
          <a:stretch/>
        </p:blipFill>
        <p:spPr>
          <a:xfrm>
            <a:off x="6096000" y="1076492"/>
            <a:ext cx="5337918" cy="2306788"/>
          </a:xfrm>
          <a:custGeom>
            <a:avLst/>
            <a:gdLst>
              <a:gd name="connsiteX0" fmla="*/ 0 w 5337918"/>
              <a:gd name="connsiteY0" fmla="*/ 0 h 2306788"/>
              <a:gd name="connsiteX1" fmla="*/ 5337918 w 5337918"/>
              <a:gd name="connsiteY1" fmla="*/ 0 h 2306788"/>
              <a:gd name="connsiteX2" fmla="*/ 5337918 w 5337918"/>
              <a:gd name="connsiteY2" fmla="*/ 2306788 h 2306788"/>
              <a:gd name="connsiteX3" fmla="*/ 0 w 5337918"/>
              <a:gd name="connsiteY3" fmla="*/ 2306788 h 2306788"/>
            </a:gdLst>
            <a:ahLst/>
            <a:cxnLst>
              <a:cxn ang="0">
                <a:pos x="connsiteX0" y="connsiteY0"/>
              </a:cxn>
              <a:cxn ang="0">
                <a:pos x="connsiteX1" y="connsiteY1"/>
              </a:cxn>
              <a:cxn ang="0">
                <a:pos x="connsiteX2" y="connsiteY2"/>
              </a:cxn>
              <a:cxn ang="0">
                <a:pos x="connsiteX3" y="connsiteY3"/>
              </a:cxn>
            </a:cxnLst>
            <a:rect l="l" t="t" r="r" b="b"/>
            <a:pathLst>
              <a:path w="5337918" h="2306788">
                <a:moveTo>
                  <a:pt x="0" y="0"/>
                </a:moveTo>
                <a:lnTo>
                  <a:pt x="5337918" y="0"/>
                </a:lnTo>
                <a:lnTo>
                  <a:pt x="5337918" y="2306788"/>
                </a:lnTo>
                <a:lnTo>
                  <a:pt x="0" y="2306788"/>
                </a:lnTo>
                <a:close/>
              </a:path>
            </a:pathLst>
          </a:custGeom>
        </p:spPr>
      </p:pic>
      <p:sp>
        <p:nvSpPr>
          <p:cNvPr id="10" name="TextBox 9">
            <a:extLst>
              <a:ext uri="{FF2B5EF4-FFF2-40B4-BE49-F238E27FC236}">
                <a16:creationId xmlns:a16="http://schemas.microsoft.com/office/drawing/2014/main" id="{A872320E-9891-4D69-A1B8-662C93FF8A8A}"/>
              </a:ext>
            </a:extLst>
          </p:cNvPr>
          <p:cNvSpPr txBox="1"/>
          <p:nvPr/>
        </p:nvSpPr>
        <p:spPr>
          <a:xfrm>
            <a:off x="378840" y="3505200"/>
            <a:ext cx="11434320" cy="3231654"/>
          </a:xfrm>
          <a:prstGeom prst="rect">
            <a:avLst/>
          </a:prstGeom>
          <a:solidFill>
            <a:schemeClr val="accent3"/>
          </a:solidFill>
        </p:spPr>
        <p:txBody>
          <a:bodyPr wrap="square">
            <a:spAutoFit/>
          </a:bodyPr>
          <a:lstStyle/>
          <a:p>
            <a:pPr algn="ctr"/>
            <a:endParaRPr lang="en-US" sz="1800">
              <a:solidFill>
                <a:schemeClr val="bg1"/>
              </a:solidFill>
            </a:endParaRPr>
          </a:p>
          <a:p>
            <a:pPr algn="ctr"/>
            <a:endParaRPr lang="en-US">
              <a:solidFill>
                <a:schemeClr val="bg1"/>
              </a:solidFill>
            </a:endParaRPr>
          </a:p>
          <a:p>
            <a:pPr algn="ctr"/>
            <a:endParaRPr lang="en-US" sz="1800">
              <a:solidFill>
                <a:schemeClr val="bg1"/>
              </a:solidFill>
            </a:endParaRPr>
          </a:p>
          <a:p>
            <a:pPr algn="ctr"/>
            <a:endParaRPr lang="en-US" sz="2400">
              <a:solidFill>
                <a:schemeClr val="bg1"/>
              </a:solidFill>
            </a:endParaRPr>
          </a:p>
          <a:p>
            <a:pPr algn="ctr"/>
            <a:r>
              <a:rPr lang="en-US" sz="2400">
                <a:solidFill>
                  <a:schemeClr val="bg1"/>
                </a:solidFill>
              </a:rPr>
              <a:t>There are a variety of Microsoft Fast Track resources available for communication plans. (Details on next slide.</a:t>
            </a:r>
            <a:r>
              <a:rPr lang="en-US" sz="2400">
                <a:solidFill>
                  <a:schemeClr val="bg1"/>
                </a:solidFill>
                <a:sym typeface="Wingdings" panose="05000000000000000000" pitchFamily="2" charset="2"/>
              </a:rPr>
              <a:t>)</a:t>
            </a:r>
          </a:p>
          <a:p>
            <a:pPr algn="ctr"/>
            <a:endParaRPr lang="en-US" sz="2400">
              <a:solidFill>
                <a:schemeClr val="bg1"/>
              </a:solidFill>
              <a:sym typeface="Wingdings" panose="05000000000000000000" pitchFamily="2" charset="2"/>
            </a:endParaRPr>
          </a:p>
          <a:p>
            <a:endParaRPr lang="en-US">
              <a:solidFill>
                <a:schemeClr val="bg1"/>
              </a:solidFill>
              <a:latin typeface="+mj-lt"/>
              <a:sym typeface="Wingdings" panose="05000000000000000000" pitchFamily="2" charset="2"/>
            </a:endParaRPr>
          </a:p>
          <a:p>
            <a:endParaRPr lang="en-US" sz="1800">
              <a:solidFill>
                <a:schemeClr val="bg1"/>
              </a:solidFill>
              <a:latin typeface="+mj-lt"/>
              <a:sym typeface="Wingdings" panose="05000000000000000000" pitchFamily="2" charset="2"/>
            </a:endParaRPr>
          </a:p>
          <a:p>
            <a:endParaRPr lang="en-US" sz="1800">
              <a:solidFill>
                <a:schemeClr val="bg1"/>
              </a:solidFill>
              <a:latin typeface="+mj-lt"/>
            </a:endParaRPr>
          </a:p>
        </p:txBody>
      </p:sp>
    </p:spTree>
    <p:extLst>
      <p:ext uri="{BB962C8B-B14F-4D97-AF65-F5344CB8AC3E}">
        <p14:creationId xmlns:p14="http://schemas.microsoft.com/office/powerpoint/2010/main" val="3785497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1162178"/>
          </a:xfrm>
        </p:spPr>
        <p:txBody>
          <a:bodyPr/>
          <a:lstStyle/>
          <a:p>
            <a:r>
              <a:rPr lang="en-US"/>
              <a:t>Objectives</a:t>
            </a:r>
          </a:p>
        </p:txBody>
      </p:sp>
    </p:spTree>
    <p:extLst>
      <p:ext uri="{BB962C8B-B14F-4D97-AF65-F5344CB8AC3E}">
        <p14:creationId xmlns:p14="http://schemas.microsoft.com/office/powerpoint/2010/main" val="18357744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Resources for Communication</a:t>
            </a:r>
            <a:endParaRPr lang="en-US" sz="3529">
              <a:solidFill>
                <a:schemeClr val="accent3"/>
              </a:solidFill>
            </a:endParaRPr>
          </a:p>
        </p:txBody>
      </p:sp>
      <p:sp>
        <p:nvSpPr>
          <p:cNvPr id="3" name="Rectangle 2">
            <a:extLst>
              <a:ext uri="{FF2B5EF4-FFF2-40B4-BE49-F238E27FC236}">
                <a16:creationId xmlns:a16="http://schemas.microsoft.com/office/drawing/2014/main" id="{EC613131-88D6-4A2B-B468-51A9489D7A15}"/>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507468E5-CBDC-4128-BFE8-6BF0834CF5D7}"/>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8" name="Text Placeholder 3">
            <a:extLst>
              <a:ext uri="{FF2B5EF4-FFF2-40B4-BE49-F238E27FC236}">
                <a16:creationId xmlns:a16="http://schemas.microsoft.com/office/drawing/2014/main" id="{7F4FEE89-6B95-4D6B-93D6-621C0F0A2FD6}"/>
              </a:ext>
            </a:extLst>
          </p:cNvPr>
          <p:cNvSpPr txBox="1">
            <a:spLocks/>
          </p:cNvSpPr>
          <p:nvPr/>
        </p:nvSpPr>
        <p:spPr>
          <a:xfrm>
            <a:off x="269239" y="1189177"/>
            <a:ext cx="8265161" cy="5724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solidFill>
                  <a:schemeClr val="tx1">
                    <a:lumMod val="50000"/>
                  </a:schemeClr>
                </a:solidFill>
              </a:rPr>
              <a:t>FastTrack resources for communication:</a:t>
            </a:r>
          </a:p>
        </p:txBody>
      </p:sp>
      <p:pic>
        <p:nvPicPr>
          <p:cNvPr id="2" name="Picture 1" descr="Screenshot of the resources available on the FastTrack website included as a link on the same slide. These are all sample communications that can be used during a migration. ">
            <a:extLst>
              <a:ext uri="{FF2B5EF4-FFF2-40B4-BE49-F238E27FC236}">
                <a16:creationId xmlns:a16="http://schemas.microsoft.com/office/drawing/2014/main" id="{B5BD53DD-8A11-4C26-853A-2CF1B7780584}"/>
              </a:ext>
            </a:extLst>
          </p:cNvPr>
          <p:cNvPicPr>
            <a:picLocks noChangeAspect="1"/>
          </p:cNvPicPr>
          <p:nvPr/>
        </p:nvPicPr>
        <p:blipFill>
          <a:blip r:embed="rId3"/>
          <a:stretch>
            <a:fillRect/>
          </a:stretch>
        </p:blipFill>
        <p:spPr>
          <a:xfrm>
            <a:off x="323979" y="1849454"/>
            <a:ext cx="11601102" cy="418370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0F350EF-A4B5-4CF9-86E6-773F11EF5A19}"/>
              </a:ext>
            </a:extLst>
          </p:cNvPr>
          <p:cNvSpPr/>
          <p:nvPr/>
        </p:nvSpPr>
        <p:spPr>
          <a:xfrm>
            <a:off x="6336057" y="6354883"/>
            <a:ext cx="6377355" cy="338554"/>
          </a:xfrm>
          <a:prstGeom prst="rect">
            <a:avLst/>
          </a:prstGeom>
        </p:spPr>
        <p:txBody>
          <a:bodyPr wrap="square">
            <a:spAutoFit/>
          </a:bodyPr>
          <a:lstStyle/>
          <a:p>
            <a:r>
              <a:rPr lang="en-US" sz="1600">
                <a:hlinkClick r:id="rId4"/>
              </a:rPr>
              <a:t>https://www.microsoft.com/en-us/fasttrack/resources?rtc=1</a:t>
            </a:r>
            <a:endParaRPr lang="en-US" sz="1600">
              <a:solidFill>
                <a:schemeClr val="tx1">
                  <a:lumMod val="50000"/>
                </a:schemeClr>
              </a:solidFill>
            </a:endParaRPr>
          </a:p>
        </p:txBody>
      </p:sp>
    </p:spTree>
    <p:extLst>
      <p:ext uri="{BB962C8B-B14F-4D97-AF65-F5344CB8AC3E}">
        <p14:creationId xmlns:p14="http://schemas.microsoft.com/office/powerpoint/2010/main" val="41817943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5B99-1C7F-472A-AEB7-D22D89062170}"/>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a:t>Empty slide with MS Logo</a:t>
            </a:r>
          </a:p>
        </p:txBody>
      </p:sp>
      <p:pic>
        <p:nvPicPr>
          <p:cNvPr id="6" name="Picture 5" descr="Microsoft logo"/>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1740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Sections</a:t>
            </a:r>
            <a:endParaRPr lang="en-US" sz="3529">
              <a:solidFill>
                <a:schemeClr val="accent3"/>
              </a:solidFill>
            </a:endParaRPr>
          </a:p>
        </p:txBody>
      </p:sp>
      <p:graphicFrame>
        <p:nvGraphicFramePr>
          <p:cNvPr id="8" name="Diagram 7" descr="Overview of sections in this lesson. In this lesson, you will learn Plan for Migration, Modernization,  Migration Workloads,  Go-Live Cutover Considerations, Plan for Communication">
            <a:extLst>
              <a:ext uri="{FF2B5EF4-FFF2-40B4-BE49-F238E27FC236}">
                <a16:creationId xmlns:a16="http://schemas.microsoft.com/office/drawing/2014/main" id="{D0B327E9-3A06-4D31-B9C8-7011B98A452D}"/>
              </a:ext>
            </a:extLst>
          </p:cNvPr>
          <p:cNvGraphicFramePr/>
          <p:nvPr>
            <p:extLst>
              <p:ext uri="{D42A27DB-BD31-4B8C-83A1-F6EECF244321}">
                <p14:modId xmlns:p14="http://schemas.microsoft.com/office/powerpoint/2010/main" val="274228798"/>
              </p:ext>
            </p:extLst>
          </p:nvPr>
        </p:nvGraphicFramePr>
        <p:xfrm>
          <a:off x="269239" y="1189177"/>
          <a:ext cx="11653523" cy="4906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6028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1C740-C1BD-4371-8F74-7BBB734FC5EB}"/>
              </a:ext>
            </a:extLst>
          </p:cNvPr>
          <p:cNvSpPr>
            <a:spLocks noGrp="1"/>
          </p:cNvSpPr>
          <p:nvPr>
            <p:ph type="title"/>
          </p:nvPr>
        </p:nvSpPr>
        <p:spPr>
          <a:xfrm>
            <a:off x="269239" y="2084363"/>
            <a:ext cx="11653523" cy="2138599"/>
          </a:xfrm>
        </p:spPr>
        <p:txBody>
          <a:bodyPr/>
          <a:lstStyle/>
          <a:p>
            <a:r>
              <a:rPr lang="en-US" sz="7050">
                <a:cs typeface="Segoe UI"/>
              </a:rPr>
              <a:t>Plan for Migration</a:t>
            </a:r>
            <a:br>
              <a:rPr lang="en-US" sz="7050"/>
            </a:br>
            <a:endParaRPr lang="en-US"/>
          </a:p>
        </p:txBody>
      </p:sp>
    </p:spTree>
    <p:extLst>
      <p:ext uri="{BB962C8B-B14F-4D97-AF65-F5344CB8AC3E}">
        <p14:creationId xmlns:p14="http://schemas.microsoft.com/office/powerpoint/2010/main" val="1021678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p:txBody>
          <a:bodyPr/>
          <a:lstStyle/>
          <a:p>
            <a:r>
              <a:rPr lang="en-US" sz="4313">
                <a:solidFill>
                  <a:schemeClr val="accent3"/>
                </a:solidFill>
              </a:rPr>
              <a:t>Plan for Migration Overview</a:t>
            </a:r>
            <a:endParaRPr lang="en-US" sz="3529">
              <a:solidFill>
                <a:schemeClr val="accent3"/>
              </a:solidFill>
            </a:endParaRPr>
          </a:p>
        </p:txBody>
      </p:sp>
      <p:sp>
        <p:nvSpPr>
          <p:cNvPr id="3" name="Rectangle 2" descr="Migration to SPO is a Project Management challenge">
            <a:extLst>
              <a:ext uri="{FF2B5EF4-FFF2-40B4-BE49-F238E27FC236}">
                <a16:creationId xmlns:a16="http://schemas.microsoft.com/office/drawing/2014/main" id="{98B11BCD-D6FC-4E32-9743-AD3C3E681D14}"/>
              </a:ext>
            </a:extLst>
          </p:cNvPr>
          <p:cNvSpPr/>
          <p:nvPr/>
        </p:nvSpPr>
        <p:spPr bwMode="auto">
          <a:xfrm>
            <a:off x="530268" y="1395651"/>
            <a:ext cx="11085535" cy="9311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1902399C-E833-40AC-BADF-1A79B3FA43A3}"/>
              </a:ext>
            </a:extLst>
          </p:cNvPr>
          <p:cNvSpPr txBox="1"/>
          <p:nvPr/>
        </p:nvSpPr>
        <p:spPr>
          <a:xfrm>
            <a:off x="927228" y="1584125"/>
            <a:ext cx="10885118" cy="523220"/>
          </a:xfrm>
          <a:prstGeom prst="rect">
            <a:avLst/>
          </a:prstGeom>
          <a:noFill/>
        </p:spPr>
        <p:txBody>
          <a:bodyPr wrap="square">
            <a:spAutoFit/>
          </a:bodyPr>
          <a:lstStyle/>
          <a:p>
            <a:r>
              <a:rPr lang="en-US" sz="2800">
                <a:solidFill>
                  <a:schemeClr val="bg1"/>
                </a:solidFill>
                <a:latin typeface="+mj-lt"/>
              </a:rPr>
              <a:t>Migration to SharePoint Online is a project management challenge!</a:t>
            </a:r>
          </a:p>
        </p:txBody>
      </p:sp>
      <p:sp>
        <p:nvSpPr>
          <p:cNvPr id="7" name="Text Placeholder 1">
            <a:extLst>
              <a:ext uri="{FF2B5EF4-FFF2-40B4-BE49-F238E27FC236}">
                <a16:creationId xmlns:a16="http://schemas.microsoft.com/office/drawing/2014/main" id="{9024A2B5-7E9E-4A6F-AE06-D64AADF19D32}"/>
              </a:ext>
            </a:extLst>
          </p:cNvPr>
          <p:cNvSpPr>
            <a:spLocks noGrp="1"/>
          </p:cNvSpPr>
          <p:nvPr>
            <p:ph type="body" sz="quarter" idx="10"/>
          </p:nvPr>
        </p:nvSpPr>
        <p:spPr>
          <a:xfrm>
            <a:off x="530268" y="2502294"/>
            <a:ext cx="10609545" cy="4235006"/>
          </a:xfrm>
        </p:spPr>
        <p:txBody>
          <a:bodyPr/>
          <a:lstStyle/>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Start with your business goals, </a:t>
            </a:r>
            <a:r>
              <a:rPr lang="en-US" sz="2800" i="1">
                <a:solidFill>
                  <a:srgbClr val="000000">
                    <a:lumMod val="50000"/>
                  </a:srgbClr>
                </a:solidFill>
                <a:latin typeface="Segoe UI Light" panose="020B0502040204020203" pitchFamily="34" charset="0"/>
                <a:cs typeface="Segoe UI Light" panose="020B0502040204020203" pitchFamily="34" charset="0"/>
              </a:rPr>
              <a:t>not technical </a:t>
            </a:r>
            <a:r>
              <a:rPr lang="en-US" sz="2800">
                <a:solidFill>
                  <a:srgbClr val="000000">
                    <a:lumMod val="50000"/>
                  </a:srgbClr>
                </a:solidFill>
                <a:latin typeface="Segoe UI Light" panose="020B0502040204020203" pitchFamily="34" charset="0"/>
                <a:cs typeface="Segoe UI Light" panose="020B0502040204020203" pitchFamily="34" charset="0"/>
              </a:rPr>
              <a:t>requirements. </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Engage stakeholders and change champions.</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Perform assessment of your data sources.</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Prepare the target M365 environment.</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Map workloads between environments.</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Choose a migration approach and cutover strategy.</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Select a migration tool or service.</a:t>
            </a:r>
          </a:p>
          <a:p>
            <a:pPr marL="228600" indent="-228600" defTabSz="932742">
              <a:lnSpc>
                <a:spcPct val="100000"/>
              </a:lnSpc>
              <a:buFont typeface="Wingdings" panose="05000000000000000000" pitchFamily="2" charset="2"/>
              <a:buChar char=""/>
            </a:pPr>
            <a:r>
              <a:rPr lang="en-US" sz="2800">
                <a:solidFill>
                  <a:srgbClr val="000000">
                    <a:lumMod val="50000"/>
                  </a:srgbClr>
                </a:solidFill>
                <a:latin typeface="Segoe UI Light" panose="020B0502040204020203" pitchFamily="34" charset="0"/>
                <a:cs typeface="Segoe UI Light" panose="020B0502040204020203" pitchFamily="34" charset="0"/>
              </a:rPr>
              <a:t>Communicate early and often with your users.</a:t>
            </a:r>
          </a:p>
        </p:txBody>
      </p:sp>
    </p:spTree>
    <p:extLst>
      <p:ext uri="{BB962C8B-B14F-4D97-AF65-F5344CB8AC3E}">
        <p14:creationId xmlns:p14="http://schemas.microsoft.com/office/powerpoint/2010/main" val="32714731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3871708-7208-4781-BEC9-E5789DC66ADD}"/>
              </a:ext>
            </a:extLst>
          </p:cNvPr>
          <p:cNvSpPr txBox="1">
            <a:spLocks noGrp="1"/>
          </p:cNvSpPr>
          <p:nvPr>
            <p:ph type="title" idx="4294967295"/>
          </p:nvPr>
        </p:nvSpPr>
        <p:spPr>
          <a:xfrm>
            <a:off x="269240" y="289511"/>
            <a:ext cx="11655840" cy="6637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313" b="0" i="0" u="none" strike="noStrike" kern="1200" cap="none" spc="-50" normalizeH="0" baseline="0" noProof="0">
                <a:ln w="3175">
                  <a:noFill/>
                </a:ln>
                <a:solidFill>
                  <a:srgbClr val="0078D4"/>
                </a:solidFill>
                <a:effectLst/>
                <a:uLnTx/>
                <a:uFillTx/>
                <a:latin typeface="Segoe UI Light" panose="020B0502040204020203" pitchFamily="34" charset="0"/>
                <a:ea typeface="+mn-ea"/>
                <a:cs typeface="Segoe UI Light" panose="020B0502040204020203" pitchFamily="34" charset="0"/>
              </a:rPr>
              <a:t>Migration Approaches</a:t>
            </a:r>
            <a:endParaRPr kumimoji="0" lang="en-US" sz="3529" b="0" i="0" u="none" strike="noStrike" kern="1200" cap="none" spc="-50" normalizeH="0" baseline="0" noProof="0">
              <a:ln w="3175">
                <a:noFill/>
              </a:ln>
              <a:solidFill>
                <a:srgbClr val="0078D4"/>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04BD9100-9414-46CE-A706-493A84BDF523}"/>
              </a:ext>
            </a:extLst>
          </p:cNvPr>
          <p:cNvSpPr/>
          <p:nvPr/>
        </p:nvSpPr>
        <p:spPr bwMode="auto">
          <a:xfrm>
            <a:off x="195835" y="1257298"/>
            <a:ext cx="11800328" cy="13404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a:solidFill>
                  <a:schemeClr val="bg1"/>
                </a:solidFill>
                <a:latin typeface="Segoe UI Light"/>
              </a:rPr>
              <a:t>For each SharePoint site (or file share) consider the following approaches:</a:t>
            </a:r>
          </a:p>
        </p:txBody>
      </p:sp>
      <p:sp>
        <p:nvSpPr>
          <p:cNvPr id="10" name="Rectangle 9">
            <a:extLst>
              <a:ext uri="{FF2B5EF4-FFF2-40B4-BE49-F238E27FC236}">
                <a16:creationId xmlns:a16="http://schemas.microsoft.com/office/drawing/2014/main" id="{5BB18F80-E159-4CD1-8CD0-4DD32EAA59BE}"/>
              </a:ext>
              <a:ext uri="{C183D7F6-B498-43B3-948B-1728B52AA6E4}">
                <adec:decorative xmlns:adec="http://schemas.microsoft.com/office/drawing/2017/decorative" val="0"/>
              </a:ext>
            </a:extLst>
          </p:cNvPr>
          <p:cNvSpPr/>
          <p:nvPr/>
        </p:nvSpPr>
        <p:spPr bwMode="auto">
          <a:xfrm>
            <a:off x="695089" y="2130466"/>
            <a:ext cx="3250835" cy="899655"/>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accent3"/>
                </a:solidFill>
                <a:effectLst/>
                <a:uLnTx/>
                <a:uFillTx/>
                <a:latin typeface="Segoe UI Semibold"/>
                <a:ea typeface="+mn-ea"/>
                <a:cs typeface="+mn-cs"/>
              </a:rPr>
              <a:t>Leave behind</a:t>
            </a:r>
          </a:p>
        </p:txBody>
      </p:sp>
      <p:sp>
        <p:nvSpPr>
          <p:cNvPr id="7" name="Text Placeholder 3">
            <a:extLst>
              <a:ext uri="{FF2B5EF4-FFF2-40B4-BE49-F238E27FC236}">
                <a16:creationId xmlns:a16="http://schemas.microsoft.com/office/drawing/2014/main" id="{D6F234C4-E98F-402D-A0DE-4F68B703AAB1}"/>
              </a:ext>
            </a:extLst>
          </p:cNvPr>
          <p:cNvSpPr txBox="1">
            <a:spLocks/>
          </p:cNvSpPr>
          <p:nvPr/>
        </p:nvSpPr>
        <p:spPr>
          <a:xfrm>
            <a:off x="695089" y="3192557"/>
            <a:ext cx="3250835" cy="1661993"/>
          </a:xfrm>
          <a:prstGeom prst="rect">
            <a:avLst/>
          </a:prstGeom>
        </p:spPr>
        <p:txBody>
          <a:bodyPr vert="horz" wrap="square" lIns="146304" tIns="91440" rIns="146304" bIns="91440" rtlCol="0">
            <a:spAutoFit/>
          </a:bodyPr>
          <a:lstStyle>
            <a:defPPr>
              <a:defRPr lang="en-US"/>
            </a:defPPr>
            <a:lvl1pPr marL="336145" marR="0" lvl="0" indent="-336145" defTabSz="914367" fontAlgn="auto">
              <a:lnSpc>
                <a:spcPct val="90000"/>
              </a:lnSpc>
              <a:spcBef>
                <a:spcPct val="20000"/>
              </a:spcBef>
              <a:spcAft>
                <a:spcPts val="0"/>
              </a:spcAft>
              <a:buClrTx/>
              <a:buSzPct val="90000"/>
              <a:buFont typeface="Arial" pitchFamily="34" charset="0"/>
              <a:buChar char="•"/>
              <a:tabLst/>
              <a:defRPr sz="2800" spc="0" baseline="0">
                <a:solidFill>
                  <a:srgbClr val="505050">
                    <a:lumMod val="50000"/>
                  </a:srgbClr>
                </a:solidFill>
                <a:latin typeface="Segoe UI Light"/>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Font typeface="Wingdings" panose="05000000000000000000" pitchFamily="2" charset="2"/>
              <a:buChar char="Ø"/>
            </a:pPr>
            <a:r>
              <a:rPr lang="en-US" sz="2400">
                <a:solidFill>
                  <a:schemeClr val="accent3"/>
                </a:solidFill>
              </a:rPr>
              <a:t>Identify stale content.</a:t>
            </a:r>
          </a:p>
          <a:p>
            <a:pPr>
              <a:buFont typeface="Wingdings" panose="05000000000000000000" pitchFamily="2" charset="2"/>
              <a:buChar char="Ø"/>
            </a:pPr>
            <a:r>
              <a:rPr lang="en-US" sz="2400">
                <a:solidFill>
                  <a:schemeClr val="accent3"/>
                </a:solidFill>
              </a:rPr>
              <a:t>Archive.</a:t>
            </a:r>
          </a:p>
          <a:p>
            <a:pPr>
              <a:buFont typeface="Wingdings" panose="05000000000000000000" pitchFamily="2" charset="2"/>
              <a:buChar char="Ø"/>
            </a:pPr>
            <a:r>
              <a:rPr lang="en-US" sz="2400">
                <a:solidFill>
                  <a:schemeClr val="accent3"/>
                </a:solidFill>
              </a:rPr>
              <a:t>Leave behind.</a:t>
            </a:r>
          </a:p>
        </p:txBody>
      </p:sp>
      <p:sp>
        <p:nvSpPr>
          <p:cNvPr id="11" name="Rectangle 10">
            <a:extLst>
              <a:ext uri="{FF2B5EF4-FFF2-40B4-BE49-F238E27FC236}">
                <a16:creationId xmlns:a16="http://schemas.microsoft.com/office/drawing/2014/main" id="{F80A30AB-8A75-41C3-B9A0-8A35E2CA26E1}"/>
              </a:ext>
            </a:extLst>
          </p:cNvPr>
          <p:cNvSpPr/>
          <p:nvPr/>
        </p:nvSpPr>
        <p:spPr bwMode="auto">
          <a:xfrm>
            <a:off x="4470581" y="2107840"/>
            <a:ext cx="3250835" cy="899652"/>
          </a:xfrm>
          <a:prstGeom prst="rect">
            <a:avLst/>
          </a:prstGeom>
          <a:solidFill>
            <a:schemeClr val="bg1"/>
          </a:solidFill>
          <a:ln w="28575">
            <a:solidFill>
              <a:schemeClr val="accent6"/>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2400">
                <a:solidFill>
                  <a:schemeClr val="accent6"/>
                </a:solidFill>
                <a:latin typeface="Segoe UI Semibold"/>
              </a:rPr>
              <a:t>Lift and Shift</a:t>
            </a:r>
            <a:endParaRPr kumimoji="0" lang="en-US" sz="2400" b="0" i="0" u="none" strike="noStrike" kern="1200" cap="none" spc="0" normalizeH="0" baseline="0" noProof="0">
              <a:ln>
                <a:noFill/>
              </a:ln>
              <a:solidFill>
                <a:schemeClr val="accent6"/>
              </a:solidFill>
              <a:effectLst/>
              <a:uLnTx/>
              <a:uFillTx/>
              <a:latin typeface="Segoe UI Semibold"/>
            </a:endParaRPr>
          </a:p>
        </p:txBody>
      </p:sp>
      <p:sp>
        <p:nvSpPr>
          <p:cNvPr id="8" name="Text Placeholder 3">
            <a:extLst>
              <a:ext uri="{FF2B5EF4-FFF2-40B4-BE49-F238E27FC236}">
                <a16:creationId xmlns:a16="http://schemas.microsoft.com/office/drawing/2014/main" id="{07653BF2-939A-458B-83D5-F3B851A5B0CA}"/>
              </a:ext>
            </a:extLst>
          </p:cNvPr>
          <p:cNvSpPr txBox="1">
            <a:spLocks/>
          </p:cNvSpPr>
          <p:nvPr/>
        </p:nvSpPr>
        <p:spPr>
          <a:xfrm>
            <a:off x="4470581" y="3200031"/>
            <a:ext cx="3250834" cy="2326791"/>
          </a:xfrm>
          <a:prstGeom prst="rect">
            <a:avLst/>
          </a:prstGeom>
        </p:spPr>
        <p:txBody>
          <a:bodyPr vert="horz" wrap="square" lIns="146304" tIns="91440" rIns="146304" bIns="91440" rtlCol="0">
            <a:spAutoFit/>
          </a:bodyPr>
          <a:lstStyle>
            <a:defPPr>
              <a:defRPr lang="en-US"/>
            </a:defPPr>
            <a:lvl1pPr marL="336145" marR="0" lvl="0" indent="-336145" defTabSz="914367" fontAlgn="auto">
              <a:lnSpc>
                <a:spcPct val="90000"/>
              </a:lnSpc>
              <a:spcBef>
                <a:spcPct val="20000"/>
              </a:spcBef>
              <a:spcAft>
                <a:spcPts val="0"/>
              </a:spcAft>
              <a:buClrTx/>
              <a:buSzPct val="90000"/>
              <a:buFont typeface="Arial" pitchFamily="34" charset="0"/>
              <a:buChar char="•"/>
              <a:tabLst/>
              <a:defRPr sz="2800" spc="0" baseline="0">
                <a:solidFill>
                  <a:srgbClr val="505050">
                    <a:lumMod val="50000"/>
                  </a:srgbClr>
                </a:solidFill>
                <a:latin typeface="Segoe UI Light"/>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Font typeface="Wingdings" panose="05000000000000000000" pitchFamily="2" charset="2"/>
              <a:buChar char="Ø"/>
            </a:pPr>
            <a:r>
              <a:rPr lang="en-US" sz="2400">
                <a:solidFill>
                  <a:schemeClr val="accent6"/>
                </a:solidFill>
              </a:rPr>
              <a:t>Migrate with as little change as possible.</a:t>
            </a:r>
          </a:p>
          <a:p>
            <a:pPr>
              <a:buFont typeface="Wingdings" panose="05000000000000000000" pitchFamily="2" charset="2"/>
              <a:buChar char="Ø"/>
            </a:pPr>
            <a:r>
              <a:rPr lang="en-US" sz="2400">
                <a:solidFill>
                  <a:schemeClr val="accent6"/>
                </a:solidFill>
              </a:rPr>
              <a:t>Classic sites.</a:t>
            </a:r>
          </a:p>
          <a:p>
            <a:pPr>
              <a:buFont typeface="Wingdings" panose="05000000000000000000" pitchFamily="2" charset="2"/>
              <a:buChar char="Ø"/>
            </a:pPr>
            <a:r>
              <a:rPr lang="en-US" sz="2400">
                <a:solidFill>
                  <a:schemeClr val="accent6"/>
                </a:solidFill>
              </a:rPr>
              <a:t>Generally, not recommended </a:t>
            </a:r>
            <a:r>
              <a:rPr lang="en-US" sz="2000" i="1">
                <a:solidFill>
                  <a:schemeClr val="accent6"/>
                </a:solidFill>
              </a:rPr>
              <a:t>(more on this later)</a:t>
            </a:r>
            <a:endParaRPr lang="en-US" sz="2400" i="1">
              <a:solidFill>
                <a:schemeClr val="accent6"/>
              </a:solidFill>
            </a:endParaRPr>
          </a:p>
        </p:txBody>
      </p:sp>
      <p:sp>
        <p:nvSpPr>
          <p:cNvPr id="12" name="Rectangle 11">
            <a:extLst>
              <a:ext uri="{FF2B5EF4-FFF2-40B4-BE49-F238E27FC236}">
                <a16:creationId xmlns:a16="http://schemas.microsoft.com/office/drawing/2014/main" id="{A5275C6F-807F-4454-860D-C8780F58572D}"/>
              </a:ext>
            </a:extLst>
          </p:cNvPr>
          <p:cNvSpPr/>
          <p:nvPr/>
        </p:nvSpPr>
        <p:spPr bwMode="auto">
          <a:xfrm>
            <a:off x="8360342" y="2107837"/>
            <a:ext cx="3255264" cy="899655"/>
          </a:xfrm>
          <a:prstGeom prst="rect">
            <a:avLst/>
          </a:prstGeom>
          <a:ln w="28575">
            <a:solidFill>
              <a:schemeClr val="accent5"/>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chemeClr val="accent5"/>
                </a:solidFill>
                <a:effectLst/>
                <a:uLnTx/>
                <a:uFillTx/>
                <a:latin typeface="Segoe UI Semibold"/>
                <a:ea typeface="+mn-ea"/>
                <a:cs typeface="+mn-cs"/>
              </a:rPr>
              <a:t>Rebuild </a:t>
            </a:r>
            <a:r>
              <a:rPr lang="en-US" sz="2400">
                <a:solidFill>
                  <a:schemeClr val="accent5"/>
                </a:solidFill>
                <a:latin typeface="Segoe UI Semibold"/>
              </a:rPr>
              <a:t>-</a:t>
            </a:r>
            <a:r>
              <a:rPr kumimoji="0" lang="en-US" sz="2400" b="0" i="0" u="none" strike="noStrike" kern="1200" cap="none" spc="0" normalizeH="0" baseline="0" noProof="0">
                <a:ln>
                  <a:noFill/>
                </a:ln>
                <a:solidFill>
                  <a:schemeClr val="accent5"/>
                </a:solidFill>
                <a:effectLst/>
                <a:uLnTx/>
                <a:uFillTx/>
                <a:latin typeface="Segoe UI Semibold"/>
                <a:ea typeface="+mn-ea"/>
                <a:cs typeface="+mn-cs"/>
              </a:rPr>
              <a:t> Modernize</a:t>
            </a:r>
          </a:p>
        </p:txBody>
      </p:sp>
      <p:sp>
        <p:nvSpPr>
          <p:cNvPr id="9" name="Text Placeholder 3">
            <a:extLst>
              <a:ext uri="{FF2B5EF4-FFF2-40B4-BE49-F238E27FC236}">
                <a16:creationId xmlns:a16="http://schemas.microsoft.com/office/drawing/2014/main" id="{2DD1FC3D-D492-4D61-A282-B67CA1B3A90D}"/>
              </a:ext>
            </a:extLst>
          </p:cNvPr>
          <p:cNvSpPr txBox="1">
            <a:spLocks/>
          </p:cNvSpPr>
          <p:nvPr/>
        </p:nvSpPr>
        <p:spPr>
          <a:xfrm>
            <a:off x="8360341" y="3200031"/>
            <a:ext cx="3255263" cy="2296013"/>
          </a:xfrm>
          <a:prstGeom prst="rect">
            <a:avLst/>
          </a:prstGeom>
        </p:spPr>
        <p:txBody>
          <a:bodyPr vert="horz" wrap="square" lIns="146304" tIns="91440" rIns="146304" bIns="91440" rtlCol="0">
            <a:spAutoFit/>
          </a:bodyPr>
          <a:lstStyle>
            <a:defPPr>
              <a:defRPr lang="en-US"/>
            </a:defPPr>
            <a:lvl1pPr marL="336145" marR="0" lvl="0" indent="-336145" defTabSz="914367" fontAlgn="auto">
              <a:lnSpc>
                <a:spcPct val="90000"/>
              </a:lnSpc>
              <a:spcBef>
                <a:spcPct val="20000"/>
              </a:spcBef>
              <a:spcAft>
                <a:spcPts val="0"/>
              </a:spcAft>
              <a:buClrTx/>
              <a:buSzPct val="90000"/>
              <a:buFont typeface="Arial" pitchFamily="34" charset="0"/>
              <a:buChar char="•"/>
              <a:tabLst/>
              <a:defRPr sz="2800" spc="0" baseline="0">
                <a:solidFill>
                  <a:srgbClr val="505050">
                    <a:lumMod val="50000"/>
                  </a:srgbClr>
                </a:solidFill>
                <a:latin typeface="Segoe UI Light"/>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gradFill>
                  <a:gsLst>
                    <a:gs pos="1250">
                      <a:schemeClr val="tx1"/>
                    </a:gs>
                    <a:gs pos="100000">
                      <a:schemeClr val="tx1"/>
                    </a:gs>
                  </a:gsLst>
                  <a:lin ang="5400000" scaled="0"/>
                </a:gradFill>
              </a:defRPr>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gradFill>
                  <a:gsLst>
                    <a:gs pos="1250">
                      <a:schemeClr val="tx1"/>
                    </a:gs>
                    <a:gs pos="100000">
                      <a:schemeClr val="tx1"/>
                    </a:gs>
                  </a:gsLst>
                  <a:lin ang="5400000" scaled="0"/>
                </a:gradFill>
              </a:defRPr>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Font typeface="Wingdings" panose="05000000000000000000" pitchFamily="2" charset="2"/>
              <a:buChar char="Ø"/>
            </a:pPr>
            <a:r>
              <a:rPr lang="en-US">
                <a:solidFill>
                  <a:schemeClr val="accent5"/>
                </a:solidFill>
              </a:rPr>
              <a:t>Optimize for target platform.</a:t>
            </a:r>
          </a:p>
          <a:p>
            <a:pPr>
              <a:buFont typeface="Wingdings" panose="05000000000000000000" pitchFamily="2" charset="2"/>
              <a:buChar char="Ø"/>
            </a:pPr>
            <a:r>
              <a:rPr lang="en-US">
                <a:solidFill>
                  <a:schemeClr val="accent5"/>
                </a:solidFill>
              </a:rPr>
              <a:t>Modern sites and features.</a:t>
            </a:r>
          </a:p>
          <a:p>
            <a:pPr>
              <a:buFont typeface="Wingdings" panose="05000000000000000000" pitchFamily="2" charset="2"/>
              <a:buChar char="Ø"/>
            </a:pPr>
            <a:r>
              <a:rPr lang="en-US">
                <a:solidFill>
                  <a:schemeClr val="accent5"/>
                </a:solidFill>
              </a:rPr>
              <a:t>Recommended.</a:t>
            </a:r>
          </a:p>
        </p:txBody>
      </p:sp>
    </p:spTree>
    <p:extLst>
      <p:ext uri="{BB962C8B-B14F-4D97-AF65-F5344CB8AC3E}">
        <p14:creationId xmlns:p14="http://schemas.microsoft.com/office/powerpoint/2010/main" val="304776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1" grpId="0" animBg="1"/>
      <p:bldP spid="8" grpId="0"/>
      <p:bldP spid="12"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61E3BA89-6611-4535-93F6-F409378B8F92}"/>
              </a:ext>
            </a:extLst>
          </p:cNvPr>
          <p:cNvSpPr>
            <a:spLocks noGrp="1"/>
          </p:cNvSpPr>
          <p:nvPr>
            <p:ph type="title"/>
          </p:nvPr>
        </p:nvSpPr>
        <p:spPr>
          <a:xfrm>
            <a:off x="493749" y="326524"/>
            <a:ext cx="11018520" cy="66370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a:lnSpc>
                <a:spcPct val="100000"/>
              </a:lnSpc>
            </a:pPr>
            <a:r>
              <a:rPr lang="en-US" sz="4313" spc="-50">
                <a:solidFill>
                  <a:srgbClr val="0078D4"/>
                </a:solidFill>
                <a:latin typeface="Segoe UI Light" panose="020B0502040204020203" pitchFamily="34" charset="0"/>
                <a:cs typeface="Segoe UI Light" panose="020B0502040204020203" pitchFamily="34" charset="0"/>
              </a:rPr>
              <a:t>Identify Sources and Map Workloads</a:t>
            </a:r>
          </a:p>
        </p:txBody>
      </p:sp>
      <p:pic>
        <p:nvPicPr>
          <p:cNvPr id="11" name="Picture 10" descr="Icon representing Azure Storage">
            <a:extLst>
              <a:ext uri="{FF2B5EF4-FFF2-40B4-BE49-F238E27FC236}">
                <a16:creationId xmlns:a16="http://schemas.microsoft.com/office/drawing/2014/main" id="{132DEFAE-F548-4175-9A99-7B0D81A2FB6B}"/>
              </a:ext>
            </a:extLst>
          </p:cNvPr>
          <p:cNvPicPr>
            <a:picLocks noChangeAspect="1"/>
          </p:cNvPicPr>
          <p:nvPr/>
        </p:nvPicPr>
        <p:blipFill>
          <a:blip r:embed="rId3"/>
          <a:stretch>
            <a:fillRect/>
          </a:stretch>
        </p:blipFill>
        <p:spPr>
          <a:xfrm>
            <a:off x="399179" y="2555612"/>
            <a:ext cx="1257300" cy="952500"/>
          </a:xfrm>
          <a:prstGeom prst="rect">
            <a:avLst/>
          </a:prstGeom>
        </p:spPr>
      </p:pic>
      <p:pic>
        <p:nvPicPr>
          <p:cNvPr id="13" name="Picture 12" descr="Icon representing Google Cloud Store">
            <a:extLst>
              <a:ext uri="{FF2B5EF4-FFF2-40B4-BE49-F238E27FC236}">
                <a16:creationId xmlns:a16="http://schemas.microsoft.com/office/drawing/2014/main" id="{742A0AD2-B330-481F-8493-CA3698BFE412}"/>
              </a:ext>
            </a:extLst>
          </p:cNvPr>
          <p:cNvPicPr>
            <a:picLocks noChangeAspect="1"/>
          </p:cNvPicPr>
          <p:nvPr/>
        </p:nvPicPr>
        <p:blipFill>
          <a:blip r:embed="rId4"/>
          <a:stretch>
            <a:fillRect/>
          </a:stretch>
        </p:blipFill>
        <p:spPr>
          <a:xfrm>
            <a:off x="722236" y="4069739"/>
            <a:ext cx="1381125" cy="1076325"/>
          </a:xfrm>
          <a:prstGeom prst="rect">
            <a:avLst/>
          </a:prstGeom>
        </p:spPr>
      </p:pic>
      <p:graphicFrame>
        <p:nvGraphicFramePr>
          <p:cNvPr id="8" name="Object 7" descr="Icon representing Amazon S3">
            <a:extLst>
              <a:ext uri="{FF2B5EF4-FFF2-40B4-BE49-F238E27FC236}">
                <a16:creationId xmlns:a16="http://schemas.microsoft.com/office/drawing/2014/main" id="{A0244C19-1A8E-4223-BB45-5D7F3A2D8BEC}"/>
              </a:ext>
            </a:extLst>
          </p:cNvPr>
          <p:cNvGraphicFramePr>
            <a:graphicFrameLocks noChangeAspect="1"/>
          </p:cNvGraphicFramePr>
          <p:nvPr>
            <p:extLst>
              <p:ext uri="{D42A27DB-BD31-4B8C-83A1-F6EECF244321}">
                <p14:modId xmlns:p14="http://schemas.microsoft.com/office/powerpoint/2010/main" val="2639525943"/>
              </p:ext>
            </p:extLst>
          </p:nvPr>
        </p:nvGraphicFramePr>
        <p:xfrm>
          <a:off x="1313571" y="1565290"/>
          <a:ext cx="1366186" cy="1107602"/>
        </p:xfrm>
        <a:graphic>
          <a:graphicData uri="http://schemas.openxmlformats.org/presentationml/2006/ole">
            <mc:AlternateContent xmlns:mc="http://schemas.openxmlformats.org/markup-compatibility/2006">
              <mc:Choice xmlns:v="urn:schemas-microsoft-com:vml" Requires="v">
                <p:oleObj name="Bitmap Image" r:id="rId5" imgW="1005840" imgH="815400" progId="Paint.Picture">
                  <p:embed/>
                </p:oleObj>
              </mc:Choice>
              <mc:Fallback>
                <p:oleObj name="Bitmap Image" r:id="rId5" imgW="1005840" imgH="815400" progId="Paint.Picture">
                  <p:embed/>
                  <p:pic>
                    <p:nvPicPr>
                      <p:cNvPr id="8" name="Object 7" descr="Icon representing Amazon S3">
                        <a:extLst>
                          <a:ext uri="{FF2B5EF4-FFF2-40B4-BE49-F238E27FC236}">
                            <a16:creationId xmlns:a16="http://schemas.microsoft.com/office/drawing/2014/main" id="{A0244C19-1A8E-4223-BB45-5D7F3A2D8BEC}"/>
                          </a:ext>
                        </a:extLst>
                      </p:cNvPr>
                      <p:cNvPicPr/>
                      <p:nvPr/>
                    </p:nvPicPr>
                    <p:blipFill>
                      <a:blip r:embed="rId6"/>
                      <a:stretch>
                        <a:fillRect/>
                      </a:stretch>
                    </p:blipFill>
                    <p:spPr>
                      <a:xfrm>
                        <a:off x="1313571" y="1565290"/>
                        <a:ext cx="1366186" cy="1107602"/>
                      </a:xfrm>
                      <a:prstGeom prst="rect">
                        <a:avLst/>
                      </a:prstGeom>
                    </p:spPr>
                  </p:pic>
                </p:oleObj>
              </mc:Fallback>
            </mc:AlternateContent>
          </a:graphicData>
        </a:graphic>
      </p:graphicFrame>
      <p:pic>
        <p:nvPicPr>
          <p:cNvPr id="15" name="Picture 2" descr="Icon representing Box Logo">
            <a:extLst>
              <a:ext uri="{FF2B5EF4-FFF2-40B4-BE49-F238E27FC236}">
                <a16:creationId xmlns:a16="http://schemas.microsoft.com/office/drawing/2014/main" id="{4528CB27-19DF-4324-A4CB-F4F58943E9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5602" y="2998079"/>
            <a:ext cx="1665867" cy="1527044"/>
          </a:xfrm>
          <a:prstGeom prst="rect">
            <a:avLst/>
          </a:prstGeom>
          <a:noFill/>
          <a:extLst>
            <a:ext uri="{909E8E84-426E-40DD-AFC4-6F175D3DCCD1}">
              <a14:hiddenFill xmlns:a14="http://schemas.microsoft.com/office/drawing/2010/main">
                <a:solidFill>
                  <a:srgbClr val="FFFFFF"/>
                </a:solidFill>
              </a14:hiddenFill>
            </a:ext>
          </a:extLst>
        </p:spPr>
      </p:pic>
      <p:sp>
        <p:nvSpPr>
          <p:cNvPr id="4" name="file" descr="icon representing a file share">
            <a:extLst>
              <a:ext uri="{FF2B5EF4-FFF2-40B4-BE49-F238E27FC236}">
                <a16:creationId xmlns:a16="http://schemas.microsoft.com/office/drawing/2014/main" id="{C9181BD1-85AB-492B-B666-8B058972547F}"/>
              </a:ext>
            </a:extLst>
          </p:cNvPr>
          <p:cNvSpPr>
            <a:spLocks noChangeAspect="1" noEditPoints="1"/>
          </p:cNvSpPr>
          <p:nvPr/>
        </p:nvSpPr>
        <p:spPr bwMode="auto">
          <a:xfrm>
            <a:off x="3179722" y="1438615"/>
            <a:ext cx="943512" cy="1107602"/>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solidFill>
            <a:schemeClr val="accent3"/>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5" name="Picture 4" descr="Icon representing Box">
            <a:extLst>
              <a:ext uri="{FF2B5EF4-FFF2-40B4-BE49-F238E27FC236}">
                <a16:creationId xmlns:a16="http://schemas.microsoft.com/office/drawing/2014/main" id="{29F5ED5A-39FF-4F42-B705-096C573DE269}"/>
              </a:ext>
            </a:extLst>
          </p:cNvPr>
          <p:cNvPicPr>
            <a:picLocks noChangeAspect="1"/>
          </p:cNvPicPr>
          <p:nvPr/>
        </p:nvPicPr>
        <p:blipFill>
          <a:blip r:embed="rId8"/>
          <a:stretch>
            <a:fillRect/>
          </a:stretch>
        </p:blipFill>
        <p:spPr>
          <a:xfrm>
            <a:off x="2534806" y="4544467"/>
            <a:ext cx="1638300" cy="1133475"/>
          </a:xfrm>
          <a:prstGeom prst="rect">
            <a:avLst/>
          </a:prstGeom>
        </p:spPr>
      </p:pic>
      <p:pic>
        <p:nvPicPr>
          <p:cNvPr id="2" name="Picture 1" descr="Icon representing Google Drive Logo">
            <a:extLst>
              <a:ext uri="{FF2B5EF4-FFF2-40B4-BE49-F238E27FC236}">
                <a16:creationId xmlns:a16="http://schemas.microsoft.com/office/drawing/2014/main" id="{5A268D80-13AE-4FC4-B4CB-92AA2728AF46}"/>
              </a:ext>
            </a:extLst>
          </p:cNvPr>
          <p:cNvPicPr>
            <a:picLocks noChangeAspect="1"/>
          </p:cNvPicPr>
          <p:nvPr/>
        </p:nvPicPr>
        <p:blipFill>
          <a:blip r:embed="rId9"/>
          <a:stretch>
            <a:fillRect/>
          </a:stretch>
        </p:blipFill>
        <p:spPr>
          <a:xfrm>
            <a:off x="3406443" y="3182984"/>
            <a:ext cx="1746856" cy="1601286"/>
          </a:xfrm>
          <a:prstGeom prst="rect">
            <a:avLst/>
          </a:prstGeom>
        </p:spPr>
      </p:pic>
      <p:sp>
        <p:nvSpPr>
          <p:cNvPr id="9" name="Rectangle 8" descr="Icon representing SharePoint Server">
            <a:extLst>
              <a:ext uri="{FF2B5EF4-FFF2-40B4-BE49-F238E27FC236}">
                <a16:creationId xmlns:a16="http://schemas.microsoft.com/office/drawing/2014/main" id="{7F65839E-46CF-4B09-A776-6B9A724378B2}"/>
              </a:ext>
            </a:extLst>
          </p:cNvPr>
          <p:cNvSpPr/>
          <p:nvPr/>
        </p:nvSpPr>
        <p:spPr>
          <a:xfrm>
            <a:off x="4618162" y="1748447"/>
            <a:ext cx="1512349" cy="1350554"/>
          </a:xfrm>
          <a:prstGeom prst="rect">
            <a:avLst/>
          </a:prstGeom>
          <a:blipFill>
            <a:blip r:embed="rId10">
              <a:extLst>
                <a:ext uri="{28A0092B-C50C-407E-A947-70E740481C1C}">
                  <a14:useLocalDpi xmlns:a14="http://schemas.microsoft.com/office/drawing/2010/main" val="0"/>
                </a:ext>
              </a:extLst>
            </a:blip>
            <a:srcRect/>
            <a:stretch>
              <a:fillRect l="-19000" r="-19000"/>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descr="Icon representing Egnyte">
            <a:extLst>
              <a:ext uri="{FF2B5EF4-FFF2-40B4-BE49-F238E27FC236}">
                <a16:creationId xmlns:a16="http://schemas.microsoft.com/office/drawing/2014/main" id="{9A82D5E6-CB24-4DFE-8152-AA7AA8335C54}"/>
              </a:ext>
            </a:extLst>
          </p:cNvPr>
          <p:cNvPicPr>
            <a:picLocks noChangeAspect="1"/>
          </p:cNvPicPr>
          <p:nvPr/>
        </p:nvPicPr>
        <p:blipFill>
          <a:blip r:embed="rId11"/>
          <a:stretch>
            <a:fillRect/>
          </a:stretch>
        </p:blipFill>
        <p:spPr>
          <a:xfrm>
            <a:off x="4759273" y="3878535"/>
            <a:ext cx="1734880" cy="1500161"/>
          </a:xfrm>
          <a:prstGeom prst="rect">
            <a:avLst/>
          </a:prstGeom>
        </p:spPr>
      </p:pic>
      <p:sp>
        <p:nvSpPr>
          <p:cNvPr id="16" name="Arrow: Right 15" descr="Arrow pointing in direction of SharePoint Online, OneDrive for Business and Teams - indicating migration direction to the M365 cloud.">
            <a:extLst>
              <a:ext uri="{FF2B5EF4-FFF2-40B4-BE49-F238E27FC236}">
                <a16:creationId xmlns:a16="http://schemas.microsoft.com/office/drawing/2014/main" id="{FCAC90ED-4276-4918-AABE-A3A9CE5EF9B2}"/>
              </a:ext>
            </a:extLst>
          </p:cNvPr>
          <p:cNvSpPr/>
          <p:nvPr/>
        </p:nvSpPr>
        <p:spPr bwMode="auto">
          <a:xfrm>
            <a:off x="6570524" y="2821577"/>
            <a:ext cx="1444931" cy="1088573"/>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27" name="Picture 3" descr="Icon representing SharePoint Online">
            <a:extLst>
              <a:ext uri="{FF2B5EF4-FFF2-40B4-BE49-F238E27FC236}">
                <a16:creationId xmlns:a16="http://schemas.microsoft.com/office/drawing/2014/main" id="{DFF33468-C65B-4DDD-8DF0-547A883418FE}"/>
              </a:ext>
            </a:extLst>
          </p:cNvPr>
          <p:cNvPicPr>
            <a:picLocks noChangeAspect="1" noChangeArrowheads="1"/>
          </p:cNvPicPr>
          <p:nvPr/>
        </p:nvPicPr>
        <p:blipFill>
          <a:blip r:embed="rId12"/>
          <a:srcRect/>
          <a:stretch/>
        </p:blipFill>
        <p:spPr bwMode="auto">
          <a:xfrm>
            <a:off x="8372968" y="1399064"/>
            <a:ext cx="1438452" cy="1422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representing OneDrive for Business">
            <a:extLst>
              <a:ext uri="{FF2B5EF4-FFF2-40B4-BE49-F238E27FC236}">
                <a16:creationId xmlns:a16="http://schemas.microsoft.com/office/drawing/2014/main" id="{9DC4AAC6-771D-4232-8820-0E332425D0FF}"/>
              </a:ext>
            </a:extLst>
          </p:cNvPr>
          <p:cNvPicPr>
            <a:picLocks noChangeAspect="1" noChangeArrowheads="1"/>
          </p:cNvPicPr>
          <p:nvPr/>
        </p:nvPicPr>
        <p:blipFill>
          <a:blip r:embed="rId13"/>
          <a:srcRect/>
          <a:stretch/>
        </p:blipFill>
        <p:spPr bwMode="auto">
          <a:xfrm>
            <a:off x="8633844" y="3423303"/>
            <a:ext cx="1404607" cy="14046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 representing Microsoft Teams&#10;">
            <a:extLst>
              <a:ext uri="{FF2B5EF4-FFF2-40B4-BE49-F238E27FC236}">
                <a16:creationId xmlns:a16="http://schemas.microsoft.com/office/drawing/2014/main" id="{6135FEF4-4292-4AD4-B164-8B606B7208CB}"/>
              </a:ext>
            </a:extLst>
          </p:cNvPr>
          <p:cNvPicPr>
            <a:picLocks noChangeAspect="1" noChangeArrowheads="1"/>
          </p:cNvPicPr>
          <p:nvPr/>
        </p:nvPicPr>
        <p:blipFill>
          <a:blip r:embed="rId14"/>
          <a:srcRect/>
          <a:stretch/>
        </p:blipFill>
        <p:spPr bwMode="auto">
          <a:xfrm>
            <a:off x="10341116" y="2707846"/>
            <a:ext cx="1316036" cy="131603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descr="M365 Stores files in SPO/ODfB">
            <a:extLst>
              <a:ext uri="{FF2B5EF4-FFF2-40B4-BE49-F238E27FC236}">
                <a16:creationId xmlns:a16="http://schemas.microsoft.com/office/drawing/2014/main" id="{8814BAF1-6A1C-402E-8F34-66E7DBEB4506}"/>
              </a:ext>
            </a:extLst>
          </p:cNvPr>
          <p:cNvSpPr/>
          <p:nvPr/>
        </p:nvSpPr>
        <p:spPr bwMode="auto">
          <a:xfrm>
            <a:off x="553232" y="5809011"/>
            <a:ext cx="11085535" cy="9311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A341F2C8-F2F7-455C-A9C3-6234036FC4E4}"/>
              </a:ext>
            </a:extLst>
          </p:cNvPr>
          <p:cNvSpPr txBox="1"/>
          <p:nvPr/>
        </p:nvSpPr>
        <p:spPr>
          <a:xfrm>
            <a:off x="930736" y="5985759"/>
            <a:ext cx="10885118" cy="523220"/>
          </a:xfrm>
          <a:prstGeom prst="rect">
            <a:avLst/>
          </a:prstGeom>
          <a:noFill/>
        </p:spPr>
        <p:txBody>
          <a:bodyPr wrap="square">
            <a:spAutoFit/>
          </a:bodyPr>
          <a:lstStyle/>
          <a:p>
            <a:r>
              <a:rPr lang="en-US" sz="2800">
                <a:solidFill>
                  <a:schemeClr val="bg1"/>
                </a:solidFill>
                <a:latin typeface="+mj-lt"/>
              </a:rPr>
              <a:t>Microsoft 365 stores files in SharePoint Online / OneDrive for Business </a:t>
            </a:r>
          </a:p>
        </p:txBody>
      </p:sp>
    </p:spTree>
    <p:extLst>
      <p:ext uri="{BB962C8B-B14F-4D97-AF65-F5344CB8AC3E}">
        <p14:creationId xmlns:p14="http://schemas.microsoft.com/office/powerpoint/2010/main" val="2617682037"/>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4.potx" id="{3BBA8A72-4DC8-4651-883F-6C4EE354C84D}" vid="{39E8478B-229C-46CA-8C14-0A07A0C2D75C}"/>
    </a:ext>
  </a:extLst>
</a:theme>
</file>

<file path=ppt/theme/theme5.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Transcript xmlns="73d26eed-b7e1-4a70-a666-f57647e777c0" xsi:nil="true"/>
    <_ip_UnifiedCompliancePolicyUIAction xmlns="http://schemas.microsoft.com/sharepoint/v3" xsi:nil="true"/>
    <_ip_UnifiedCompliancePolicyProperties xmlns="http://schemas.microsoft.com/sharepoint/v3" xsi:nil="true"/>
    <SharedWithUsers xmlns="e559287b-9dc2-427d-924a-73f81206ae7c">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59D3606544783418F02ED224BD54AC5" ma:contentTypeVersion="14" ma:contentTypeDescription="Create a new document." ma:contentTypeScope="" ma:versionID="30ab3b01a48f8361fb58cc2ceca1e5bb">
  <xsd:schema xmlns:xsd="http://www.w3.org/2001/XMLSchema" xmlns:xs="http://www.w3.org/2001/XMLSchema" xmlns:p="http://schemas.microsoft.com/office/2006/metadata/properties" xmlns:ns1="http://schemas.microsoft.com/sharepoint/v3" xmlns:ns2="73d26eed-b7e1-4a70-a666-f57647e777c0" xmlns:ns3="e559287b-9dc2-427d-924a-73f81206ae7c" targetNamespace="http://schemas.microsoft.com/office/2006/metadata/properties" ma:root="true" ma:fieldsID="46c66e66a83fa70eb1db7f44d81d0f11" ns1:_="" ns2:_="" ns3:_="">
    <xsd:import namespace="http://schemas.microsoft.com/sharepoint/v3"/>
    <xsd:import namespace="73d26eed-b7e1-4a70-a666-f57647e777c0"/>
    <xsd:import namespace="e559287b-9dc2-427d-924a-73f81206a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Transcript"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d26eed-b7e1-4a70-a666-f57647e77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Transcript" ma:index="16" nillable="true" ma:displayName="MediaServiceTranscript" ma:hidden="true" ma:internalName="MediaServiceTranscript" ma:readOnly="false">
      <xsd:simpleType>
        <xsd:restriction base="dms:Note"/>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59287b-9dc2-427d-924a-73f81206ae7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1D2F4E-878C-4E42-A882-A56AAF647FF1}">
  <ds:schemaRefs>
    <ds:schemaRef ds:uri="8584784f-4fd5-42b5-baa5-d307ff72d9cd"/>
    <ds:schemaRef ds:uri="a9c4d7f3-ec30-45b1-b0a8-09b4ffe8627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3d26eed-b7e1-4a70-a666-f57647e777c0"/>
    <ds:schemaRef ds:uri="http://schemas.microsoft.com/sharepoint/v3"/>
    <ds:schemaRef ds:uri="e559287b-9dc2-427d-924a-73f81206ae7c"/>
  </ds:schemaRefs>
</ds:datastoreItem>
</file>

<file path=customXml/itemProps2.xml><?xml version="1.0" encoding="utf-8"?>
<ds:datastoreItem xmlns:ds="http://schemas.openxmlformats.org/officeDocument/2006/customXml" ds:itemID="{ED3C2098-A6DD-4889-9AC1-C145DFEB8E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3d26eed-b7e1-4a70-a666-f57647e777c0"/>
    <ds:schemaRef ds:uri="e559287b-9dc2-427d-924a-73f81206a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E1A032-AB2A-4C8A-818C-BFFCC5F0708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3590</Words>
  <Application>Microsoft Office PowerPoint</Application>
  <PresentationFormat>Widescreen</PresentationFormat>
  <Paragraphs>437</Paragraphs>
  <Slides>41</Slides>
  <Notes>39</Notes>
  <HiddenSlides>5</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41</vt:i4>
      </vt:variant>
    </vt:vector>
  </HeadingPairs>
  <TitlesOfParts>
    <vt:vector size="57"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1_Office Theme</vt:lpstr>
      <vt:lpstr>WHITE TEMPLATE</vt:lpstr>
      <vt:lpstr>1_WHITE TEMPLATE</vt:lpstr>
      <vt:lpstr>2_WHITE TEMPLATE</vt:lpstr>
      <vt:lpstr>3_White Template</vt:lpstr>
      <vt:lpstr>Bitmap Image</vt:lpstr>
      <vt:lpstr>Module 1: Planning Activate SharePoint Online Migration </vt:lpstr>
      <vt:lpstr>Conditions and Terms of Use</vt:lpstr>
      <vt:lpstr>How to view this presentation?</vt:lpstr>
      <vt:lpstr>Objectives</vt:lpstr>
      <vt:lpstr>Sections</vt:lpstr>
      <vt:lpstr>Plan for Migration </vt:lpstr>
      <vt:lpstr>Plan for Migration Overview</vt:lpstr>
      <vt:lpstr>Migration Approaches</vt:lpstr>
      <vt:lpstr>Identify Sources and Map Workloads</vt:lpstr>
      <vt:lpstr>Microsoft’s FREE Migration Tools</vt:lpstr>
      <vt:lpstr>Example Migration Planning Questions</vt:lpstr>
      <vt:lpstr>SharePoint Migration Overview</vt:lpstr>
      <vt:lpstr>File Share Migration Overview</vt:lpstr>
      <vt:lpstr>Modernization</vt:lpstr>
      <vt:lpstr>Modernization Overview</vt:lpstr>
      <vt:lpstr>Why Modernization? </vt:lpstr>
      <vt:lpstr>Modernization of Team Sites</vt:lpstr>
      <vt:lpstr>Modernization of UI - Pages and Web Parts</vt:lpstr>
      <vt:lpstr>Modernization of UI – List and Libraries </vt:lpstr>
      <vt:lpstr>Modernization of Collaboration</vt:lpstr>
      <vt:lpstr>Modernization of Portals</vt:lpstr>
      <vt:lpstr>Modernization Strategy:  Hub Sites</vt:lpstr>
      <vt:lpstr>Modernization Strategy: Flatten Information Architecture</vt:lpstr>
      <vt:lpstr>Modernization Strategy: Workflows</vt:lpstr>
      <vt:lpstr>Modernization Strategy: Forms</vt:lpstr>
      <vt:lpstr>Modernization Strategy: Business Intelligence</vt:lpstr>
      <vt:lpstr>Modernization Strategy: Collaboration</vt:lpstr>
      <vt:lpstr>Modernization Strategy: Security and Compliance</vt:lpstr>
      <vt:lpstr>Modernization Scanner</vt:lpstr>
      <vt:lpstr>Go-live Cutover Considerations</vt:lpstr>
      <vt:lpstr>Go-live Cutover Considerations Overview</vt:lpstr>
      <vt:lpstr>Go-live Migration Approach - Incremental </vt:lpstr>
      <vt:lpstr>Go-live Migration Approach - Incremental Example </vt:lpstr>
      <vt:lpstr>Go-live Migration Approach - Full</vt:lpstr>
      <vt:lpstr>Go-live Migration Approach - Full Example</vt:lpstr>
      <vt:lpstr>Staggered Overlap Wave - Example</vt:lpstr>
      <vt:lpstr>Migration Plan - Example </vt:lpstr>
      <vt:lpstr>Plan for Communication</vt:lpstr>
      <vt:lpstr>Plan for Communication Overview</vt:lpstr>
      <vt:lpstr>Resources for Communication</vt:lpstr>
      <vt:lpstr>Empty slide with MS Logo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dc:title>
  <dc:creator>Patrick David</dc:creator>
  <cp:lastModifiedBy>Ethan Irons</cp:lastModifiedBy>
  <cp:revision>1</cp:revision>
  <dcterms:created xsi:type="dcterms:W3CDTF">2019-03-12T13:40:59Z</dcterms:created>
  <dcterms:modified xsi:type="dcterms:W3CDTF">2022-03-04T20:03:10Z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0x010100A59D3606544783418F02ED224BD54AC5</vt:lpwstr>
  </property>
  <property fmtid="{D5CDD505-2E9C-101B-9397-08002B2CF9AE}" pid="3" name="AuthorIds_UIVersion_5632">
    <vt:lpwstr>6</vt:lpwstr>
  </property>
  <property fmtid="{D5CDD505-2E9C-101B-9397-08002B2CF9AE}" pid="4" name="AuthorIds_UIVersion_6144">
    <vt:lpwstr>6</vt:lpwstr>
  </property>
  <property fmtid="{D5CDD505-2E9C-101B-9397-08002B2CF9AE}" pid="5" name="MSIP_Label_f42aa342-8706-4288-bd11-ebb85995028c_Enabled">
    <vt:lpwstr>True</vt:lpwstr>
  </property>
  <property fmtid="{D5CDD505-2E9C-101B-9397-08002B2CF9AE}" pid="6" name="MSIP_Label_f42aa342-8706-4288-bd11-ebb85995028c_SetDate">
    <vt:lpwstr>2019-11-12T19:30:10.1540066Z</vt:lpwstr>
  </property>
  <property fmtid="{D5CDD505-2E9C-101B-9397-08002B2CF9AE}" pid="7" name="Sensitivity">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c5192760-ccd0-479f-a2bb-31ca045d5ebb</vt:lpwstr>
  </property>
  <property fmtid="{D5CDD505-2E9C-101B-9397-08002B2CF9AE}" pid="10" name="MSIP_Label_f42aa342-8706-4288-bd11-ebb85995028c_Name">
    <vt:lpwstr>General</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nivargas@microsoft.com</vt:lpwstr>
  </property>
  <property fmtid="{D5CDD505-2E9C-101B-9397-08002B2CF9AE}" pid="13" name="MSIP_Label_f42aa342-8706-4288-bd11-ebb85995028c_Extended_MSFT_Method">
    <vt:lpwstr>Automatic</vt:lpwstr>
  </property>
  <property fmtid="{D5CDD505-2E9C-101B-9397-08002B2CF9AE}" pid="14" name="Order">
    <vt:lpwstr>227100.000000000</vt:lpwstr>
  </property>
  <property fmtid="{D5CDD505-2E9C-101B-9397-08002B2CF9AE}" pid="15" name="xd_ProgID">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y fmtid="{D5CDD505-2E9C-101B-9397-08002B2CF9AE}" pid="20" name="xd_Signature">
    <vt:lpwstr/>
  </property>
</Properties>
</file>